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E15E-9F26-4222-9F16-81585DB41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2BE28-EBDC-4559-A93F-0E54F7E33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9D037-4A4D-4F2F-8952-555F7E69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06B3C-C6EC-4226-89FB-1524F8A9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9F6C2-8DFE-4BB7-B409-E7024F9F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94E1D-289D-406B-8B08-0365572B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C90DA-E564-4DE3-8D52-B8F07D6B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220C7-4440-4927-BA4A-8E6553F0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A8337-4FB7-4F01-A80E-D83CA5EA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3E332-DEFC-4342-95F0-CCA3E8E2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897A8-2B29-4CC3-ACCB-C1E3E6437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980F77-A465-4A8D-AFCB-F5CE16502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F910D-1134-4B4B-9D44-36BC5ABB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51A5D-EC00-4CEF-8C25-9D9125C8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43D30-4A34-40D0-88EC-C6AE82D8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6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46093-ED43-40FE-810F-D24E4E05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13983-7225-450B-B02B-2826E20E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FC78D-1468-48BB-AF5B-832CBBAE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43B87-6CD1-4237-B8A1-7AC3C1DC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6DC8-09D9-48BB-847C-D03E2F7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4A1E-DAB1-49FD-B128-8D9A7F4F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0D145-EB19-4D75-899B-ED09E0A8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CB5C8-D5CD-4C53-911E-9DAAC6E6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40C4F-D4D1-4293-9DEE-06D20EBD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C93BB-3F70-409E-BCF8-7451E0BA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1EFA-BF44-4885-8D1B-9CCEA2FA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0A54F-43BA-42A8-9B17-775C7939E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3F59C6-B576-4AE3-9859-974EA83E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F29FD-C253-4BCD-AA61-A3A4F3A1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044D9-23D9-46AC-9E4F-D5AB7E94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005F2-ACD0-4270-92B3-9F71D41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C6CBA-EFE5-42A5-97E1-5119485C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213FA-8DD9-4873-91F5-F4E2B6AB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C3F79-2307-440F-8B10-FF332FF7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1CAA7-2405-4C82-BB2A-3C7926C20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50EBB0-98AB-4B40-AFF4-FB8CC3A0C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6AE71-2BEA-4936-BA4B-E10D4325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B1A54-26BD-40CB-8DD5-92F2BAB9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72D629-A088-4DCE-BC77-7D21FEB6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49852-4283-46C2-BEED-5660C4C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9C61E-C154-459A-9233-256D6BAA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6030D9-743C-4610-AA93-A38E5A5E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C96A3-2617-4E89-9B30-53C89638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B6B2E-A8F7-4466-8D4D-8F1CD088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50735-12CD-4DE3-9FEA-8938CEA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8D961-8DD4-4175-9F0B-27F5B4BF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5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D596-9985-41E4-9D52-9ED2D318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83AD6-1F94-4F1F-95C3-D321C2EB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DBFC3-5C28-4E9A-86DB-3631A6C1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C71A4-CA36-4AD3-A4AB-C5D77B5F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A51BA-02AC-4213-A6E3-2D539F1B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E1925-6EB5-46FC-8671-4C26991C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DE8A5-FB36-48D7-AB9B-5FF269A4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0A65D-66C4-4340-9D32-0D1DB5143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1704E-7050-4672-A0C0-05D00887E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F0EF-F6D3-4D6E-ABEA-FB8288C7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BE3FE-14AD-4FF5-925B-4BC8B6EF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4A697-A405-48B7-91BE-A5ABCDC5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8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77110-409C-4BA7-A6D5-7AB9F135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A01CB-9678-4A3E-A13A-CB48B82B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D96EC-B4C4-4E96-8757-5EF4C3A18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E31E3-EA84-4627-9E2C-4986D25A23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4EF58-C2CB-45F9-A0BA-68C828949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5A7A7-865C-42F5-B0F1-618C1421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00BC-B2EE-485D-AB21-D6B4C6141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DF926DC-546E-4C51-9340-8F6123A6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19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C4. Tower of Hanoi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CE754D-484A-42FF-AEC9-7CD21586B0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2" y="1257761"/>
            <a:ext cx="1906443" cy="1293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3EE1B2-9A4B-4F3C-9DA4-AB92F94250D4}"/>
              </a:ext>
            </a:extLst>
          </p:cNvPr>
          <p:cNvSpPr txBox="1"/>
          <p:nvPr/>
        </p:nvSpPr>
        <p:spPr>
          <a:xfrm>
            <a:off x="360726" y="895632"/>
            <a:ext cx="83051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1~N</a:t>
            </a:r>
            <a:r>
              <a:rPr lang="ko-KR" altLang="en-US" sz="1300" dirty="0"/>
              <a:t>까지 쌓인 원판을 다른 </a:t>
            </a:r>
            <a:r>
              <a:rPr lang="en-US" altLang="ko-KR" sz="1300" dirty="0"/>
              <a:t>rod</a:t>
            </a:r>
            <a:r>
              <a:rPr lang="ko-KR" altLang="en-US" sz="1300" dirty="0"/>
              <a:t>로 옮길 때</a:t>
            </a:r>
            <a:r>
              <a:rPr lang="en-US" altLang="ko-KR" sz="1300" dirty="0"/>
              <a:t> (</a:t>
            </a:r>
            <a:r>
              <a:rPr lang="ko-KR" altLang="en-US" sz="1300" dirty="0"/>
              <a:t>자신 </a:t>
            </a:r>
            <a:r>
              <a:rPr lang="en-US" altLang="ko-KR" sz="1300" dirty="0"/>
              <a:t>rod</a:t>
            </a:r>
            <a:r>
              <a:rPr lang="ko-KR" altLang="en-US" sz="1300" dirty="0"/>
              <a:t>를 제외한 나머지 두 </a:t>
            </a:r>
            <a:r>
              <a:rPr lang="en-US" altLang="ko-KR" sz="1300" dirty="0"/>
              <a:t>rod</a:t>
            </a:r>
            <a:r>
              <a:rPr lang="ko-KR" altLang="en-US" sz="1300" dirty="0"/>
              <a:t>에 모두 놓을 수 있어야 함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6CC1F5-D628-4170-8894-329334CDD088}"/>
                  </a:ext>
                </a:extLst>
              </p:cNvPr>
              <p:cNvSpPr txBox="1"/>
              <p:nvPr/>
            </p:nvSpPr>
            <p:spPr>
              <a:xfrm>
                <a:off x="2793534" y="1392295"/>
                <a:ext cx="8305102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:1~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까</m:t>
                    </m:r>
                  </m:oMath>
                </a14:m>
                <a:r>
                  <a:rPr lang="ko-KR" altLang="en-US" sz="1300" dirty="0"/>
                  <a:t>지 차례로 쌓인 원판을 다른 </a:t>
                </a:r>
                <a:r>
                  <a:rPr lang="en-US" altLang="ko-KR" sz="1300" dirty="0"/>
                  <a:t>rod</a:t>
                </a:r>
                <a:r>
                  <a:rPr lang="ko-KR" altLang="en-US" sz="1300" dirty="0"/>
                  <a:t>로 옮길 때 필요한 이동 횟수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6CC1F5-D628-4170-8894-329334CDD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4" y="1392295"/>
                <a:ext cx="8305102" cy="296171"/>
              </a:xfrm>
              <a:prstGeom prst="rect">
                <a:avLst/>
              </a:prstGeom>
              <a:blipFill>
                <a:blip r:embed="rId3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75E01D-95A6-4DF2-917C-EEE34BB60BB0}"/>
                  </a:ext>
                </a:extLst>
              </p:cNvPr>
              <p:cNvSpPr txBox="1"/>
              <p:nvPr/>
            </p:nvSpPr>
            <p:spPr>
              <a:xfrm>
                <a:off x="2793534" y="1742764"/>
                <a:ext cx="8305102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75E01D-95A6-4DF2-917C-EEE34BB6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4" y="1742764"/>
                <a:ext cx="8305102" cy="296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319C84-E2E0-4F4C-B2D0-CBF8A555DE7C}"/>
                  </a:ext>
                </a:extLst>
              </p:cNvPr>
              <p:cNvSpPr txBox="1"/>
              <p:nvPr/>
            </p:nvSpPr>
            <p:spPr>
              <a:xfrm>
                <a:off x="2793534" y="2089230"/>
                <a:ext cx="830510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319C84-E2E0-4F4C-B2D0-CBF8A555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4" y="2089230"/>
                <a:ext cx="8305102" cy="292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4FA885-B55A-4A03-9FD2-48776B4B999F}"/>
              </a:ext>
            </a:extLst>
          </p:cNvPr>
          <p:cNvCxnSpPr/>
          <p:nvPr/>
        </p:nvCxnSpPr>
        <p:spPr>
          <a:xfrm>
            <a:off x="0" y="265931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BA259-5E12-47E4-996C-40B14ABFC1C1}"/>
              </a:ext>
            </a:extLst>
          </p:cNvPr>
          <p:cNvSpPr txBox="1"/>
          <p:nvPr/>
        </p:nvSpPr>
        <p:spPr>
          <a:xfrm>
            <a:off x="105594" y="2704621"/>
            <a:ext cx="452572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완성된 상태에서 거꾸로 추적을 하여 초기 모양을 만든다</a:t>
            </a:r>
            <a:r>
              <a:rPr lang="en-US" altLang="ko-KR"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왼쪽 모양이 나오기 위해서는 전 단계에서 오른쪽 모양이 나왔어야 한다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ko-KR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 과정</a:t>
            </a:r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(rod3</a:t>
            </a:r>
            <a:r>
              <a: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가져다 놓아야 한다</a:t>
            </a:r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왼쪽 모양이 나오기 위해서는 전 단계에서 오른쪽 모양이 나왔어야 한다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이때 원판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rod3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옮기는 과정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+ 1~5 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원판들을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Rod3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옮기는 과정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(2^5-1)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번과정에서 소요된 횟수이다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 과정</a:t>
            </a:r>
            <a:endParaRPr lang="en-US" altLang="ko-KR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번과정에서 원판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rod1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있었어야 하므로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rod1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원판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가져다 놓아야 하는데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원래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rod1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존재했기 때문에 다음과정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(rod1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가져다 놓는 과정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넘어간다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87F63-8064-4F2C-83CB-027C5B2B19A8}"/>
              </a:ext>
            </a:extLst>
          </p:cNvPr>
          <p:cNvSpPr txBox="1"/>
          <p:nvPr/>
        </p:nvSpPr>
        <p:spPr>
          <a:xfrm>
            <a:off x="5739140" y="2775495"/>
            <a:ext cx="979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초기 모양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BE59B6-EB02-424F-BF0A-39D6D8E1CD18}"/>
              </a:ext>
            </a:extLst>
          </p:cNvPr>
          <p:cNvSpPr txBox="1"/>
          <p:nvPr/>
        </p:nvSpPr>
        <p:spPr>
          <a:xfrm>
            <a:off x="8390738" y="2740764"/>
            <a:ext cx="9927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완성 모양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F67AC-6B3B-48AC-B355-E3B447C85655}"/>
              </a:ext>
            </a:extLst>
          </p:cNvPr>
          <p:cNvCxnSpPr>
            <a:cxnSpLocks/>
          </p:cNvCxnSpPr>
          <p:nvPr/>
        </p:nvCxnSpPr>
        <p:spPr>
          <a:xfrm>
            <a:off x="4856672" y="3883455"/>
            <a:ext cx="7335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588892A-7C39-45AD-A45A-29BDDBAA798C}"/>
              </a:ext>
            </a:extLst>
          </p:cNvPr>
          <p:cNvCxnSpPr>
            <a:cxnSpLocks/>
          </p:cNvCxnSpPr>
          <p:nvPr/>
        </p:nvCxnSpPr>
        <p:spPr>
          <a:xfrm>
            <a:off x="4856672" y="4911979"/>
            <a:ext cx="7335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0DDD6B-8CB5-460E-A19E-959E597E2CA0}"/>
              </a:ext>
            </a:extLst>
          </p:cNvPr>
          <p:cNvCxnSpPr>
            <a:cxnSpLocks/>
          </p:cNvCxnSpPr>
          <p:nvPr/>
        </p:nvCxnSpPr>
        <p:spPr>
          <a:xfrm>
            <a:off x="4856672" y="5886764"/>
            <a:ext cx="7335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887D4AD-CA4C-48D7-96F3-8D5517409139}"/>
              </a:ext>
            </a:extLst>
          </p:cNvPr>
          <p:cNvCxnSpPr>
            <a:cxnSpLocks/>
          </p:cNvCxnSpPr>
          <p:nvPr/>
        </p:nvCxnSpPr>
        <p:spPr>
          <a:xfrm>
            <a:off x="4848671" y="2659310"/>
            <a:ext cx="0" cy="4198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9ACB747-F372-437D-935E-45061996CFF8}"/>
              </a:ext>
            </a:extLst>
          </p:cNvPr>
          <p:cNvCxnSpPr>
            <a:cxnSpLocks/>
          </p:cNvCxnSpPr>
          <p:nvPr/>
        </p:nvCxnSpPr>
        <p:spPr>
          <a:xfrm>
            <a:off x="8326383" y="3883455"/>
            <a:ext cx="47651" cy="2974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055D43BF-0115-4528-B85C-8635AEC1A679}"/>
              </a:ext>
            </a:extLst>
          </p:cNvPr>
          <p:cNvSpPr/>
          <p:nvPr/>
        </p:nvSpPr>
        <p:spPr>
          <a:xfrm>
            <a:off x="4873728" y="3929222"/>
            <a:ext cx="184061" cy="184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A757543-B7F3-4BE9-BC6B-DF21547D1765}"/>
              </a:ext>
            </a:extLst>
          </p:cNvPr>
          <p:cNvSpPr/>
          <p:nvPr/>
        </p:nvSpPr>
        <p:spPr>
          <a:xfrm>
            <a:off x="4873728" y="4947817"/>
            <a:ext cx="184061" cy="184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79D972F-DBF7-4A49-B035-7E6EE1C0BF31}"/>
              </a:ext>
            </a:extLst>
          </p:cNvPr>
          <p:cNvSpPr/>
          <p:nvPr/>
        </p:nvSpPr>
        <p:spPr>
          <a:xfrm>
            <a:off x="4873728" y="5922601"/>
            <a:ext cx="184061" cy="184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34E3741-BD62-49BF-8604-D0E91AFA0255}"/>
              </a:ext>
            </a:extLst>
          </p:cNvPr>
          <p:cNvSpPr/>
          <p:nvPr/>
        </p:nvSpPr>
        <p:spPr>
          <a:xfrm>
            <a:off x="8383694" y="3929222"/>
            <a:ext cx="184061" cy="184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76E368-9D02-4477-9DED-DD43569E58BC}"/>
              </a:ext>
            </a:extLst>
          </p:cNvPr>
          <p:cNvSpPr/>
          <p:nvPr/>
        </p:nvSpPr>
        <p:spPr>
          <a:xfrm>
            <a:off x="8383694" y="4947817"/>
            <a:ext cx="184061" cy="184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13602B9-CC7D-4AF5-A6D9-64939FFBFD71}"/>
              </a:ext>
            </a:extLst>
          </p:cNvPr>
          <p:cNvGrpSpPr/>
          <p:nvPr/>
        </p:nvGrpSpPr>
        <p:grpSpPr>
          <a:xfrm>
            <a:off x="2312395" y="5909595"/>
            <a:ext cx="45719" cy="276321"/>
            <a:chOff x="4735941" y="2179807"/>
            <a:chExt cx="241462" cy="130980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D957F8A-1AA6-4DB9-A702-16F6AE0D0394}"/>
                </a:ext>
              </a:extLst>
            </p:cNvPr>
            <p:cNvSpPr/>
            <p:nvPr/>
          </p:nvSpPr>
          <p:spPr>
            <a:xfrm>
              <a:off x="4735941" y="2179807"/>
              <a:ext cx="241462" cy="2414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BDAE69D-AF89-4D07-A881-3D12782A7228}"/>
                </a:ext>
              </a:extLst>
            </p:cNvPr>
            <p:cNvSpPr/>
            <p:nvPr/>
          </p:nvSpPr>
          <p:spPr>
            <a:xfrm>
              <a:off x="4735941" y="2722849"/>
              <a:ext cx="241462" cy="2414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202B381-5E94-469E-8348-AF99538F8DE0}"/>
                </a:ext>
              </a:extLst>
            </p:cNvPr>
            <p:cNvSpPr/>
            <p:nvPr/>
          </p:nvSpPr>
          <p:spPr>
            <a:xfrm>
              <a:off x="4735941" y="3248150"/>
              <a:ext cx="241462" cy="2414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401AC29-C31C-4AD4-887F-7034D2C45ED8}"/>
              </a:ext>
            </a:extLst>
          </p:cNvPr>
          <p:cNvSpPr txBox="1"/>
          <p:nvPr/>
        </p:nvSpPr>
        <p:spPr>
          <a:xfrm>
            <a:off x="5005675" y="3898503"/>
            <a:ext cx="233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원판 </a:t>
            </a:r>
            <a:r>
              <a:rPr lang="en-US" altLang="ko-KR" sz="1050" dirty="0"/>
              <a:t>6</a:t>
            </a:r>
            <a:r>
              <a:rPr lang="ko-KR" altLang="en-US" sz="1050" dirty="0"/>
              <a:t>을 </a:t>
            </a:r>
            <a:r>
              <a:rPr lang="en-US" altLang="ko-KR" sz="1050" dirty="0"/>
              <a:t>Rod3</a:t>
            </a:r>
            <a:r>
              <a:rPr lang="ko-KR" altLang="en-US" sz="1050" dirty="0"/>
              <a:t>으로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5790A8-527F-405E-ABBE-25375329885D}"/>
              </a:ext>
            </a:extLst>
          </p:cNvPr>
          <p:cNvSpPr txBox="1"/>
          <p:nvPr/>
        </p:nvSpPr>
        <p:spPr>
          <a:xfrm>
            <a:off x="5005675" y="4916169"/>
            <a:ext cx="233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원판 </a:t>
            </a:r>
            <a:r>
              <a:rPr lang="en-US" altLang="ko-KR" sz="1050" dirty="0"/>
              <a:t>5</a:t>
            </a:r>
            <a:r>
              <a:rPr lang="ko-KR" altLang="en-US" sz="1050" dirty="0"/>
              <a:t>를 </a:t>
            </a:r>
            <a:r>
              <a:rPr lang="en-US" altLang="ko-KR" sz="1050" dirty="0"/>
              <a:t>Rod1</a:t>
            </a:r>
            <a:r>
              <a:rPr lang="ko-KR" altLang="en-US" sz="1050" dirty="0"/>
              <a:t>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AD778D-B954-40D4-8D99-F9D7DF3D77B3}"/>
              </a:ext>
            </a:extLst>
          </p:cNvPr>
          <p:cNvSpPr txBox="1"/>
          <p:nvPr/>
        </p:nvSpPr>
        <p:spPr>
          <a:xfrm>
            <a:off x="5005675" y="5903224"/>
            <a:ext cx="233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원판 </a:t>
            </a:r>
            <a:r>
              <a:rPr lang="en-US" altLang="ko-KR" sz="1050" dirty="0"/>
              <a:t>4</a:t>
            </a:r>
            <a:r>
              <a:rPr lang="ko-KR" altLang="en-US" sz="1050" dirty="0"/>
              <a:t>를 </a:t>
            </a:r>
            <a:r>
              <a:rPr lang="en-US" altLang="ko-KR" sz="1050" dirty="0"/>
              <a:t>Rod3</a:t>
            </a:r>
            <a:r>
              <a:rPr lang="ko-KR" altLang="en-US" sz="1050" dirty="0"/>
              <a:t>으로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A07602-00A0-4685-BC1D-0AAC94791A69}"/>
              </a:ext>
            </a:extLst>
          </p:cNvPr>
          <p:cNvSpPr txBox="1"/>
          <p:nvPr/>
        </p:nvSpPr>
        <p:spPr>
          <a:xfrm>
            <a:off x="8518634" y="3902113"/>
            <a:ext cx="233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원판 </a:t>
            </a:r>
            <a:r>
              <a:rPr lang="en-US" altLang="ko-KR" sz="1050" dirty="0"/>
              <a:t>3</a:t>
            </a:r>
            <a:r>
              <a:rPr lang="ko-KR" altLang="en-US" sz="1050" dirty="0"/>
              <a:t>을 </a:t>
            </a:r>
            <a:r>
              <a:rPr lang="en-US" altLang="ko-KR" sz="1050" dirty="0"/>
              <a:t>Rod3</a:t>
            </a:r>
            <a:r>
              <a:rPr lang="ko-KR" altLang="en-US" sz="1050" dirty="0"/>
              <a:t>으로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83A788-7F7D-4AC6-B713-13C9A83C93CE}"/>
              </a:ext>
            </a:extLst>
          </p:cNvPr>
          <p:cNvSpPr txBox="1"/>
          <p:nvPr/>
        </p:nvSpPr>
        <p:spPr>
          <a:xfrm>
            <a:off x="8518634" y="4928439"/>
            <a:ext cx="2334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원판 </a:t>
            </a:r>
            <a:r>
              <a:rPr lang="en-US" altLang="ko-KR" sz="1000" dirty="0"/>
              <a:t>2</a:t>
            </a:r>
            <a:r>
              <a:rPr lang="ko-KR" altLang="en-US" sz="1000" dirty="0"/>
              <a:t>를 </a:t>
            </a:r>
            <a:r>
              <a:rPr lang="en-US" altLang="ko-KR" sz="1000" dirty="0"/>
              <a:t>Rod2</a:t>
            </a:r>
            <a:r>
              <a:rPr lang="ko-KR" altLang="en-US" sz="1000" dirty="0"/>
              <a:t>으로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178027" y="4632114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205027" y="4524114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6232027" y="4417568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259027" y="4309568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286027" y="4201568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6313027" y="4093568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7245618" y="4620392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6772791" y="4625983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6799791" y="4518643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6826791" y="4410643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6853791" y="4302643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880791" y="4194643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5125496" y="4751901"/>
            <a:ext cx="302418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Rod1         Rod2         Rod3            Rod1         Rod2         Rod3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245618" y="5587185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6772791" y="5592776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6799791" y="5485436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6826791" y="5377436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6853791" y="5269436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6880791" y="5161436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5125496" y="5718694"/>
            <a:ext cx="302418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Rod1         Rod2         Rod3            Rod1         Rod2         Rod3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73993" y="5581348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5201166" y="5586939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5228166" y="5479599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5255166" y="5371599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5282166" y="5263599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5309166" y="5155599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7245618" y="6563502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6772791" y="6569093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7772445" y="6569093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7327957" y="6456015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354957" y="6348015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7381957" y="6240015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5125496" y="6695011"/>
            <a:ext cx="302418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Rod1         Rod2         Rod3            Rod1         Rod2         Rod3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673993" y="6557665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5201166" y="6563256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8166" y="6455916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5255166" y="6347916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5282166" y="6239916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5309166" y="6131916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>
            <a:off x="9212525" y="4620392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8739698" y="4625983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9748878" y="4625983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9294864" y="4512905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9321864" y="4404905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9348864" y="4296905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8664039" y="4751901"/>
            <a:ext cx="302418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Rod1         Rod2         Rod3            Rod1         Rod2         Rod3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793693" y="4620391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10320866" y="4625982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11330046" y="4625982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11358385" y="4517982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10403205" y="4517982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6" name="직사각형 115"/>
          <p:cNvSpPr/>
          <p:nvPr/>
        </p:nvSpPr>
        <p:spPr>
          <a:xfrm>
            <a:off x="10430205" y="4409982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9198282" y="5584970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18" name="직사각형 117"/>
          <p:cNvSpPr/>
          <p:nvPr/>
        </p:nvSpPr>
        <p:spPr>
          <a:xfrm>
            <a:off x="8725455" y="5590561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9734635" y="5590561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20" name="직사각형 119"/>
          <p:cNvSpPr/>
          <p:nvPr/>
        </p:nvSpPr>
        <p:spPr>
          <a:xfrm>
            <a:off x="8649796" y="5716479"/>
            <a:ext cx="302418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Rod1         Rod2         Rod3            Rod1         Rod2         Rod3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788976" y="5584969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10306623" y="5590560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11315803" y="5590560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11344142" y="5482560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8807451" y="5482560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8834451" y="5374560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7" name="직사각형 126"/>
          <p:cNvSpPr/>
          <p:nvPr/>
        </p:nvSpPr>
        <p:spPr>
          <a:xfrm>
            <a:off x="9762974" y="5482560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>
          <a:xfrm>
            <a:off x="10896976" y="5476969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11396803" y="5374466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8649796" y="6691263"/>
            <a:ext cx="302418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Rod1         Rod2         Rod3            Rod1         Rod2         Rod3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0779450" y="6559753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32" name="직사각형 131"/>
          <p:cNvSpPr/>
          <p:nvPr/>
        </p:nvSpPr>
        <p:spPr>
          <a:xfrm>
            <a:off x="10306623" y="6565344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11315803" y="6565344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34" name="직사각형 133"/>
          <p:cNvSpPr/>
          <p:nvPr/>
        </p:nvSpPr>
        <p:spPr>
          <a:xfrm>
            <a:off x="11344142" y="6457344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10887450" y="6451753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9203043" y="6564512"/>
            <a:ext cx="34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37" name="직사각형 136"/>
          <p:cNvSpPr/>
          <p:nvPr/>
        </p:nvSpPr>
        <p:spPr>
          <a:xfrm>
            <a:off x="8720690" y="6570103"/>
            <a:ext cx="288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38" name="직사각형 137"/>
          <p:cNvSpPr/>
          <p:nvPr/>
        </p:nvSpPr>
        <p:spPr>
          <a:xfrm>
            <a:off x="9739396" y="6570103"/>
            <a:ext cx="234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39" name="직사각형 138"/>
          <p:cNvSpPr/>
          <p:nvPr/>
        </p:nvSpPr>
        <p:spPr>
          <a:xfrm>
            <a:off x="9767735" y="6462103"/>
            <a:ext cx="180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9311043" y="6456512"/>
            <a:ext cx="126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1" name="직사각형 140"/>
          <p:cNvSpPr/>
          <p:nvPr/>
        </p:nvSpPr>
        <p:spPr>
          <a:xfrm>
            <a:off x="10414623" y="6459692"/>
            <a:ext cx="72000" cy="108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562800" y="4521391"/>
            <a:ext cx="157043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6561748" y="5488708"/>
            <a:ext cx="157043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6562800" y="6469786"/>
            <a:ext cx="157043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10097610" y="4514335"/>
            <a:ext cx="157043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0097610" y="5481214"/>
            <a:ext cx="157043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10097610" y="6457359"/>
            <a:ext cx="157043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0776E368-9D02-4477-9DED-DD43569E58BC}"/>
              </a:ext>
            </a:extLst>
          </p:cNvPr>
          <p:cNvSpPr/>
          <p:nvPr/>
        </p:nvSpPr>
        <p:spPr>
          <a:xfrm>
            <a:off x="8383694" y="5922601"/>
            <a:ext cx="184061" cy="184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883A788-7F7D-4AC6-B713-13C9A83C93CE}"/>
              </a:ext>
            </a:extLst>
          </p:cNvPr>
          <p:cNvSpPr txBox="1"/>
          <p:nvPr/>
        </p:nvSpPr>
        <p:spPr>
          <a:xfrm>
            <a:off x="8562095" y="5905516"/>
            <a:ext cx="2334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원판 </a:t>
            </a:r>
            <a:r>
              <a:rPr lang="en-US" altLang="ko-KR" sz="1000" dirty="0"/>
              <a:t>1</a:t>
            </a:r>
            <a:r>
              <a:rPr lang="ko-KR" altLang="en-US" sz="1000" dirty="0"/>
              <a:t>을 </a:t>
            </a:r>
            <a:r>
              <a:rPr lang="en-US" altLang="ko-KR" sz="1000" dirty="0"/>
              <a:t>Rod1</a:t>
            </a:r>
            <a:r>
              <a:rPr lang="ko-KR" altLang="en-US" sz="1000" dirty="0"/>
              <a:t>로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5201166" y="3663969"/>
            <a:ext cx="6362880" cy="193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Rod1                 Rod2                  Rod3                            Rod1                 Rod2                 Rod3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419937" y="3533272"/>
            <a:ext cx="628155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163" name="직사각형 162"/>
          <p:cNvSpPr/>
          <p:nvPr/>
        </p:nvSpPr>
        <p:spPr>
          <a:xfrm>
            <a:off x="7466316" y="3388376"/>
            <a:ext cx="528973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64" name="직사각형 163"/>
          <p:cNvSpPr/>
          <p:nvPr/>
        </p:nvSpPr>
        <p:spPr>
          <a:xfrm>
            <a:off x="7515907" y="3243785"/>
            <a:ext cx="429790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65" name="직사각형 164"/>
          <p:cNvSpPr/>
          <p:nvPr/>
        </p:nvSpPr>
        <p:spPr>
          <a:xfrm>
            <a:off x="7565498" y="3099785"/>
            <a:ext cx="330608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66" name="직사각형 165"/>
          <p:cNvSpPr/>
          <p:nvPr/>
        </p:nvSpPr>
        <p:spPr>
          <a:xfrm>
            <a:off x="7615089" y="2955785"/>
            <a:ext cx="231426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67" name="직사각형 166"/>
          <p:cNvSpPr/>
          <p:nvPr/>
        </p:nvSpPr>
        <p:spPr>
          <a:xfrm>
            <a:off x="7664680" y="2810889"/>
            <a:ext cx="132243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68" name="직사각형 167"/>
          <p:cNvSpPr/>
          <p:nvPr/>
        </p:nvSpPr>
        <p:spPr>
          <a:xfrm>
            <a:off x="9754807" y="3523652"/>
            <a:ext cx="628155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169" name="직사각형 168"/>
          <p:cNvSpPr/>
          <p:nvPr/>
        </p:nvSpPr>
        <p:spPr>
          <a:xfrm>
            <a:off x="8812216" y="3532240"/>
            <a:ext cx="528973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170" name="직사각형 169"/>
          <p:cNvSpPr/>
          <p:nvPr/>
        </p:nvSpPr>
        <p:spPr>
          <a:xfrm>
            <a:off x="10766043" y="3516338"/>
            <a:ext cx="429790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71" name="직사각형 170"/>
          <p:cNvSpPr/>
          <p:nvPr/>
        </p:nvSpPr>
        <p:spPr>
          <a:xfrm>
            <a:off x="10815634" y="3371768"/>
            <a:ext cx="330608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72" name="직사각형 171"/>
          <p:cNvSpPr/>
          <p:nvPr/>
        </p:nvSpPr>
        <p:spPr>
          <a:xfrm>
            <a:off x="9953172" y="3383813"/>
            <a:ext cx="231426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73" name="직사각형 172"/>
          <p:cNvSpPr/>
          <p:nvPr/>
        </p:nvSpPr>
        <p:spPr>
          <a:xfrm>
            <a:off x="9005815" y="3385103"/>
            <a:ext cx="132243" cy="1440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cxnSp>
        <p:nvCxnSpPr>
          <p:cNvPr id="175" name="직선 화살표 연결선 174"/>
          <p:cNvCxnSpPr/>
          <p:nvPr/>
        </p:nvCxnSpPr>
        <p:spPr>
          <a:xfrm flipV="1">
            <a:off x="8169340" y="3347199"/>
            <a:ext cx="272474" cy="3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B12F56-2FF3-411B-ACBD-0D00CE91E772}"/>
                  </a:ext>
                </a:extLst>
              </p:cNvPr>
              <p:cNvSpPr txBox="1"/>
              <p:nvPr/>
            </p:nvSpPr>
            <p:spPr>
              <a:xfrm>
                <a:off x="231006" y="6347916"/>
                <a:ext cx="4362044" cy="47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최악의 경우 위 작업을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번 수행하므로 총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1200" dirty="0"/>
                  <a:t> 번 수행하여 </a:t>
                </a:r>
                <a:r>
                  <a:rPr lang="ko-KR" altLang="en-US" sz="1200" dirty="0" err="1"/>
                  <a:t>시간복잡도는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200" dirty="0"/>
                  <a:t>)</a:t>
                </a:r>
                <a:r>
                  <a:rPr lang="ko-KR" altLang="en-US" sz="1200" dirty="0"/>
                  <a:t>이다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B12F56-2FF3-411B-ACBD-0D00CE91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6" y="6347916"/>
                <a:ext cx="4362044" cy="472630"/>
              </a:xfrm>
              <a:prstGeom prst="rect">
                <a:avLst/>
              </a:prstGeom>
              <a:blipFill>
                <a:blip r:embed="rId6"/>
                <a:stretch>
                  <a:fillRect l="-140" t="-55128" b="-5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B0B5F-1EE8-4803-B151-4ECD102199DE}"/>
                  </a:ext>
                </a:extLst>
              </p:cNvPr>
              <p:cNvSpPr txBox="1"/>
              <p:nvPr/>
            </p:nvSpPr>
            <p:spPr>
              <a:xfrm>
                <a:off x="7326598" y="3976054"/>
                <a:ext cx="872290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B0B5F-1EE8-4803-B151-4ECD1021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98" y="3976054"/>
                <a:ext cx="872290" cy="217817"/>
              </a:xfrm>
              <a:prstGeom prst="rect">
                <a:avLst/>
              </a:prstGeom>
              <a:blipFill>
                <a:blip r:embed="rId7"/>
                <a:stretch>
                  <a:fillRect l="-2797" r="-279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E040077-187A-4854-8A2B-21C32D97746D}"/>
                  </a:ext>
                </a:extLst>
              </p:cNvPr>
              <p:cNvSpPr txBox="1"/>
              <p:nvPr/>
            </p:nvSpPr>
            <p:spPr>
              <a:xfrm>
                <a:off x="7954429" y="5000585"/>
                <a:ext cx="1619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E040077-187A-4854-8A2B-21C32D97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29" y="5000585"/>
                <a:ext cx="161903" cy="215444"/>
              </a:xfrm>
              <a:prstGeom prst="rect">
                <a:avLst/>
              </a:prstGeom>
              <a:blipFill>
                <a:blip r:embed="rId8"/>
                <a:stretch>
                  <a:fillRect l="-19231" r="-19231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B7ED938-4E39-423A-A7B6-8549E6BC4078}"/>
                  </a:ext>
                </a:extLst>
              </p:cNvPr>
              <p:cNvSpPr txBox="1"/>
              <p:nvPr/>
            </p:nvSpPr>
            <p:spPr>
              <a:xfrm>
                <a:off x="7326598" y="5967290"/>
                <a:ext cx="8722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B7ED938-4E39-423A-A7B6-8549E6BC4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98" y="5967290"/>
                <a:ext cx="872290" cy="215444"/>
              </a:xfrm>
              <a:prstGeom prst="rect">
                <a:avLst/>
              </a:prstGeom>
              <a:blipFill>
                <a:blip r:embed="rId9"/>
                <a:stretch>
                  <a:fillRect l="-2797" r="-2797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4636314-53D3-45C1-951A-BDCE5D8B9820}"/>
                  </a:ext>
                </a:extLst>
              </p:cNvPr>
              <p:cNvSpPr txBox="1"/>
              <p:nvPr/>
            </p:nvSpPr>
            <p:spPr>
              <a:xfrm>
                <a:off x="11195833" y="3925773"/>
                <a:ext cx="8722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4636314-53D3-45C1-951A-BDCE5D8B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833" y="3925773"/>
                <a:ext cx="872290" cy="215444"/>
              </a:xfrm>
              <a:prstGeom prst="rect">
                <a:avLst/>
              </a:prstGeom>
              <a:blipFill>
                <a:blip r:embed="rId10"/>
                <a:stretch>
                  <a:fillRect l="-2797" r="-2797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024FDCA-ACCD-4720-B033-8A179655F2BE}"/>
                  </a:ext>
                </a:extLst>
              </p:cNvPr>
              <p:cNvSpPr txBox="1"/>
              <p:nvPr/>
            </p:nvSpPr>
            <p:spPr>
              <a:xfrm>
                <a:off x="11195833" y="4965664"/>
                <a:ext cx="8684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024FDCA-ACCD-4720-B033-8A179655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833" y="4965664"/>
                <a:ext cx="868443" cy="215444"/>
              </a:xfrm>
              <a:prstGeom prst="rect">
                <a:avLst/>
              </a:prstGeom>
              <a:blipFill>
                <a:blip r:embed="rId11"/>
                <a:stretch>
                  <a:fillRect l="-2817" r="-352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38CA8C1-6BE4-4475-96E6-DDC30A08E6D8}"/>
                  </a:ext>
                </a:extLst>
              </p:cNvPr>
              <p:cNvSpPr txBox="1"/>
              <p:nvPr/>
            </p:nvSpPr>
            <p:spPr>
              <a:xfrm>
                <a:off x="11195833" y="5976501"/>
                <a:ext cx="8722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38CA8C1-6BE4-4475-96E6-DDC30A08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833" y="5976501"/>
                <a:ext cx="872290" cy="215444"/>
              </a:xfrm>
              <a:prstGeom prst="rect">
                <a:avLst/>
              </a:prstGeom>
              <a:blipFill>
                <a:blip r:embed="rId12"/>
                <a:stretch>
                  <a:fillRect l="-2797" r="-279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82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368</Words>
  <Application>Microsoft Office PowerPoint</Application>
  <PresentationFormat>와이드스크린</PresentationFormat>
  <Paragraphs>127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정성목</dc:creator>
  <cp:lastModifiedBy>KANG SEOKUN</cp:lastModifiedBy>
  <cp:revision>34</cp:revision>
  <dcterms:created xsi:type="dcterms:W3CDTF">2021-09-30T05:19:38Z</dcterms:created>
  <dcterms:modified xsi:type="dcterms:W3CDTF">2021-11-19T13:33:59Z</dcterms:modified>
</cp:coreProperties>
</file>