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5AD9-969C-497C-A918-EBF47B354604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28B9-A057-4454-9E18-D69E55C3C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97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5AD9-969C-497C-A918-EBF47B354604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28B9-A057-4454-9E18-D69E55C3C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3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5AD9-969C-497C-A918-EBF47B354604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28B9-A057-4454-9E18-D69E55C3C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16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5AD9-969C-497C-A918-EBF47B354604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28B9-A057-4454-9E18-D69E55C3C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21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5AD9-969C-497C-A918-EBF47B354604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28B9-A057-4454-9E18-D69E55C3C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50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5AD9-969C-497C-A918-EBF47B354604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28B9-A057-4454-9E18-D69E55C3C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58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5AD9-969C-497C-A918-EBF47B354604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28B9-A057-4454-9E18-D69E55C3C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7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5AD9-969C-497C-A918-EBF47B354604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28B9-A057-4454-9E18-D69E55C3C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25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5AD9-969C-497C-A918-EBF47B354604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28B9-A057-4454-9E18-D69E55C3C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191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5AD9-969C-497C-A918-EBF47B354604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28B9-A057-4454-9E18-D69E55C3C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54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5AD9-969C-497C-A918-EBF47B354604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28B9-A057-4454-9E18-D69E55C3C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83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D5AD9-969C-497C-A918-EBF47B354604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D28B9-A057-4454-9E18-D69E55C3C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4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C692E41F-4F0B-45BF-821D-C33ED847CC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7224" y="418045"/>
                <a:ext cx="5342718" cy="578680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ko-KR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 Analysis</a:t>
                </a:r>
              </a:p>
              <a:p>
                <a:pPr marL="0" indent="0">
                  <a:buNone/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ko-KR" sz="1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부터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(N-1)</a:t>
                </a:r>
                <a:r>
                  <a:rPr lang="en-US" altLang="ko-KR" sz="14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ko-KR" sz="1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까지 가장 긴 오름차순이나 내림차순을 찾기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1400" spc="-1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[0,</a:t>
                </a:r>
                <a:r>
                  <a:rPr lang="ko-KR" altLang="en-US" sz="1400" spc="-1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spc="-1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k]</a:t>
                </a:r>
                <a:r>
                  <a:rPr lang="ko-KR" altLang="en-US" sz="1400" spc="-1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에서 가장 긴 오름차순의 길이</a:t>
                </a:r>
                <a:r>
                  <a:rPr lang="en-US" altLang="ko-KR" sz="1400" spc="-1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[k, N-1]</a:t>
                </a:r>
                <a:r>
                  <a:rPr lang="ko-KR" altLang="en-US" sz="1400" spc="-1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에서 가장 긴 내림차순의 길이 </a:t>
                </a:r>
                <a:r>
                  <a:rPr lang="en-US" altLang="ko-KR" sz="1400" spc="-1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1</a:t>
                </a:r>
                <a:b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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이게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답이 된다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k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중복 포함이라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빼기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altLang="ko-KR" sz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Structure</a:t>
                </a:r>
              </a:p>
              <a:p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deck: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연속 중복 카드 제거된 </a:t>
                </a:r>
                <a:r>
                  <a:rPr lang="en-US" altLang="ko-KR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cards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표현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lis_deck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가장 긴 오름차순 카드 표현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idx_lis_deck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ko-KR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lis_deck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의 마지막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index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표현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lis_size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deck[0, k]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중 가장 긴 오름차순 순서의 길이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ids_deck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가장 긴 내림차순 카드 표현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idx_lds_deck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ko-KR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lds_deck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의 마지막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index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표현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lds_size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deck[k, N-1]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중 가장 긴 내림차순 순서의 길이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ko-KR" sz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Complexity</a:t>
                </a:r>
              </a:p>
              <a:p>
                <a:pPr marL="0" indent="0">
                  <a:buNone/>
                </a:pP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개의 카드마다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binary search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가 요구될 수 있다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𝑊𝑜𝑟𝑠𝑡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𝐶𝑎𝑠𝑒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𝐴𝑠𝑐𝑒𝑛𝑑𝑖𝑛𝑔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𝑜𝑟𝑑𝑒𝑟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𝑛𝑙𝑜𝑔𝑛</m:t>
                          </m:r>
                        </m:e>
                      </m:d>
                    </m:oMath>
                  </m:oMathPara>
                </a14:m>
                <a:endParaRPr lang="en-US" altLang="ko-KR" sz="1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𝑊𝑜𝑟𝑠𝑡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𝐶𝑎𝑠𝑒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𝐷𝑒𝑠𝑐𝑒𝑛𝑑𝑖𝑛𝑔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𝑜𝑟𝑑𝑒𝑟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𝑛𝑙𝑜𝑔𝑛</m:t>
                          </m:r>
                        </m:e>
                      </m:d>
                    </m:oMath>
                  </m:oMathPara>
                </a14:m>
                <a:endParaRPr lang="en-US" altLang="ko-KR" sz="1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ko-KR" sz="1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∴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𝑊𝑜𝑟𝑠𝑡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𝐶𝑎𝑠𝑒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𝑛𝑙𝑜𝑔𝑛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𝐵𝑒𝑠𝑡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𝐶𝑎𝑠𝑒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(2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C692E41F-4F0B-45BF-821D-C33ED847CC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224" y="418045"/>
                <a:ext cx="5342718" cy="5786809"/>
              </a:xfrm>
              <a:blipFill>
                <a:blip r:embed="rId2"/>
                <a:stretch>
                  <a:fillRect l="-912" t="-10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789CD5B-0CC9-4ACB-8B7B-1F37EC020907}"/>
              </a:ext>
            </a:extLst>
          </p:cNvPr>
          <p:cNvSpPr txBox="1">
            <a:spLocks/>
          </p:cNvSpPr>
          <p:nvPr/>
        </p:nvSpPr>
        <p:spPr>
          <a:xfrm>
            <a:off x="6400802" y="418045"/>
            <a:ext cx="5593976" cy="3361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B01A5FC-4311-4CBD-9713-DAC9781E1A45}"/>
              </a:ext>
            </a:extLst>
          </p:cNvPr>
          <p:cNvCxnSpPr>
            <a:cxnSpLocks/>
          </p:cNvCxnSpPr>
          <p:nvPr/>
        </p:nvCxnSpPr>
        <p:spPr>
          <a:xfrm>
            <a:off x="5638795" y="418045"/>
            <a:ext cx="6225" cy="6327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5719665" y="431409"/>
                <a:ext cx="6275113" cy="48474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</a:t>
                </a:r>
              </a:p>
              <a:p>
                <a:r>
                  <a:rPr lang="ko-KR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연속 중복 수 제거</a:t>
                </a:r>
                <a:b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4, 4, 4, 4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는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strictly ascending or descending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이기 때문에 무의미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b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즉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(4, 4, 4, 4)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를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(4)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로만 놓아도 무방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[0, k]</a:t>
                </a:r>
                <a:r>
                  <a:rPr lang="ko-KR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에서 가장 긴 오름차순 구하기 </a:t>
                </a:r>
                <a14:m>
                  <m:oMath xmlns:m="http://schemas.openxmlformats.org/officeDocument/2006/math">
                    <m:r>
                      <a:rPr lang="en-US" altLang="ko-KR" sz="16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𝒌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𝑵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𝑙𝑖𝑠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𝑑𝑒𝑐𝑘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𝑖𝑑𝑥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𝑙𝑖𝑠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𝑑𝑒𝑐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𝑑𝑒𝑐𝑘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오름차순이니까 </a:t>
                </a:r>
                <a:r>
                  <a:rPr lang="en-US" altLang="ko-KR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lis_deck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에 추가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lis_size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를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증가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𝑙𝑖𝑠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𝑑𝑒𝑐𝑘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𝑖𝑑𝑥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𝑙𝑖𝑠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𝑑𝑒𝑐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𝑑𝑒𝑐𝑘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더 이상 오름차순이 아니다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다음에 올 더 큰 오름차순을 위해 </a:t>
                </a:r>
                <a:b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𝑑𝑒𝑐𝑘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ko-KR" alt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들어갈 수 있는 위치에 덮어 씌우기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위치 찾기 방법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𝐵𝑟𝑢𝑡𝑒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𝐹𝑜𝑟𝑐𝑒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𝑆𝑒𝑎𝑟𝑐h</m:t>
                    </m:r>
                    <m:d>
                      <m:d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𝐵𝑖𝑛𝑎𝑟𝑦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𝑆𝑒𝑎𝑟𝑐h</m:t>
                    </m:r>
                    <m:d>
                      <m:d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𝑙𝑜𝑔𝑛</m:t>
                        </m:r>
                      </m:e>
                    </m:d>
                  </m:oMath>
                </a14:m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덮어 씌워도 가능한 이유는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작은 숫자가 나온 시점에서 이전의 오름차순 순서가 여전히 가장 긴 순서이기 때문에 앞으로 올 수 있는 더 긴 오름차순 순서를 표현하기 위함이다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lis_size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[k]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에 </a:t>
                </a:r>
                <a:r>
                  <a:rPr lang="en-US" altLang="ko-KR" sz="1400" spc="-1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[0,  k]</a:t>
                </a:r>
                <a:r>
                  <a:rPr lang="ko-KR" altLang="en-US" sz="1400" spc="-1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만으로 만들 수 있는 오름차순의 길이를 저장</a:t>
                </a:r>
                <a:endParaRPr lang="en-US" altLang="ko-KR" sz="1400" spc="-1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ko-KR" sz="700" spc="-1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[k, N-1]</a:t>
                </a:r>
                <a:r>
                  <a:rPr lang="ko-KR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에서 가장 긴 내림차순 구하기</a:t>
                </a:r>
                <a14:m>
                  <m:oMath xmlns:m="http://schemas.openxmlformats.org/officeDocument/2006/math">
                    <m:r>
                      <a:rPr lang="en-US" altLang="ko-KR" sz="14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𝒌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𝑵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오름차순에선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에서 시작했다면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내림차순에선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에서 시작해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까지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내림차순 찾기 알고리즘은 오름차순의 반대로 동일하게 수행</a:t>
                </a: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665" y="431409"/>
                <a:ext cx="6275113" cy="4847481"/>
              </a:xfrm>
              <a:prstGeom prst="rect">
                <a:avLst/>
              </a:prstGeom>
              <a:blipFill>
                <a:blip r:embed="rId3"/>
                <a:stretch>
                  <a:fillRect l="-777" t="-755" b="-8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31707"/>
              </p:ext>
            </p:extLst>
          </p:nvPr>
        </p:nvGraphicFramePr>
        <p:xfrm>
          <a:off x="5836612" y="5274282"/>
          <a:ext cx="565244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211">
                  <a:extLst>
                    <a:ext uri="{9D8B030D-6E8A-4147-A177-3AD203B41FA5}">
                      <a16:colId xmlns:a16="http://schemas.microsoft.com/office/drawing/2014/main" val="557933629"/>
                    </a:ext>
                  </a:extLst>
                </a:gridCol>
                <a:gridCol w="532359">
                  <a:extLst>
                    <a:ext uri="{9D8B030D-6E8A-4147-A177-3AD203B41FA5}">
                      <a16:colId xmlns:a16="http://schemas.microsoft.com/office/drawing/2014/main" val="139854496"/>
                    </a:ext>
                  </a:extLst>
                </a:gridCol>
                <a:gridCol w="532359">
                  <a:extLst>
                    <a:ext uri="{9D8B030D-6E8A-4147-A177-3AD203B41FA5}">
                      <a16:colId xmlns:a16="http://schemas.microsoft.com/office/drawing/2014/main" val="1124706997"/>
                    </a:ext>
                  </a:extLst>
                </a:gridCol>
                <a:gridCol w="532359">
                  <a:extLst>
                    <a:ext uri="{9D8B030D-6E8A-4147-A177-3AD203B41FA5}">
                      <a16:colId xmlns:a16="http://schemas.microsoft.com/office/drawing/2014/main" val="3486943868"/>
                    </a:ext>
                  </a:extLst>
                </a:gridCol>
                <a:gridCol w="532359">
                  <a:extLst>
                    <a:ext uri="{9D8B030D-6E8A-4147-A177-3AD203B41FA5}">
                      <a16:colId xmlns:a16="http://schemas.microsoft.com/office/drawing/2014/main" val="1566576892"/>
                    </a:ext>
                  </a:extLst>
                </a:gridCol>
                <a:gridCol w="532359">
                  <a:extLst>
                    <a:ext uri="{9D8B030D-6E8A-4147-A177-3AD203B41FA5}">
                      <a16:colId xmlns:a16="http://schemas.microsoft.com/office/drawing/2014/main" val="2900583345"/>
                    </a:ext>
                  </a:extLst>
                </a:gridCol>
                <a:gridCol w="532359">
                  <a:extLst>
                    <a:ext uri="{9D8B030D-6E8A-4147-A177-3AD203B41FA5}">
                      <a16:colId xmlns:a16="http://schemas.microsoft.com/office/drawing/2014/main" val="1581058968"/>
                    </a:ext>
                  </a:extLst>
                </a:gridCol>
                <a:gridCol w="532359">
                  <a:extLst>
                    <a:ext uri="{9D8B030D-6E8A-4147-A177-3AD203B41FA5}">
                      <a16:colId xmlns:a16="http://schemas.microsoft.com/office/drawing/2014/main" val="51185996"/>
                    </a:ext>
                  </a:extLst>
                </a:gridCol>
                <a:gridCol w="532359">
                  <a:extLst>
                    <a:ext uri="{9D8B030D-6E8A-4147-A177-3AD203B41FA5}">
                      <a16:colId xmlns:a16="http://schemas.microsoft.com/office/drawing/2014/main" val="3902311785"/>
                    </a:ext>
                  </a:extLst>
                </a:gridCol>
                <a:gridCol w="532359">
                  <a:extLst>
                    <a:ext uri="{9D8B030D-6E8A-4147-A177-3AD203B41FA5}">
                      <a16:colId xmlns:a16="http://schemas.microsoft.com/office/drawing/2014/main" val="2989871980"/>
                    </a:ext>
                  </a:extLst>
                </a:gridCol>
              </a:tblGrid>
              <a:tr h="273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Deck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176606"/>
                  </a:ext>
                </a:extLst>
              </a:tr>
              <a:tr h="273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lis_deck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238327"/>
                  </a:ext>
                </a:extLst>
              </a:tr>
              <a:tr h="273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lis_size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31132"/>
                  </a:ext>
                </a:extLst>
              </a:tr>
              <a:tr h="273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lds_deck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5582111"/>
                  </a:ext>
                </a:extLst>
              </a:tr>
              <a:tr h="273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lds_size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0449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534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406</Words>
  <Application>Microsoft Office PowerPoint</Application>
  <PresentationFormat>와이드스크린</PresentationFormat>
  <Paragraphs>50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Cambria Math</vt:lpstr>
      <vt:lpstr>Times New Roman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C6 Card Game, 21600004(강석운, 21800607(이혜림)</dc:title>
  <dc:creator>user</dc:creator>
  <cp:lastModifiedBy>KANG SEOKUN</cp:lastModifiedBy>
  <cp:revision>16</cp:revision>
  <dcterms:created xsi:type="dcterms:W3CDTF">2021-10-30T11:57:11Z</dcterms:created>
  <dcterms:modified xsi:type="dcterms:W3CDTF">2021-11-19T13:34:13Z</dcterms:modified>
</cp:coreProperties>
</file>