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1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7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4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51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4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7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9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4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3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7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5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5814-2A46-439E-AD71-612429C7D095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0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C692E41F-4F0B-45BF-821D-C33ED847C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7224" y="659114"/>
                <a:ext cx="5342718" cy="578680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Analysis</a:t>
                </a:r>
              </a:p>
              <a:p>
                <a:pPr marL="0" indent="0">
                  <a:buNone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개로 분류만 하면 된다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(Day1 &amp; Day2)</a:t>
                </a:r>
              </a:p>
              <a:p>
                <a:pPr marL="0" indent="0">
                  <a:buNone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이를 위해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BFS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사용해 이분 그래프를 만들기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Structure</a:t>
                </a:r>
              </a:p>
              <a:p>
                <a:pPr marL="0" indent="0">
                  <a:buNone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pairs : m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개의 입력 값을 담는 배열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medicine_map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conflict pair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정보를 담은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adj. list.</a:t>
                </a:r>
              </a:p>
              <a:p>
                <a:pPr marL="0" indent="0">
                  <a:buNone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Schedule : medicine’s </a:t>
                </a:r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idx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 따라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medicine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날짜를 표현하는 배열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Constants: NOT_DETERMINDED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0), Day1(1), Day2(2)</a:t>
                </a:r>
              </a:p>
              <a:p>
                <a:pPr marL="0" indent="0">
                  <a:buNone/>
                </a:pPr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current_medicine_id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기준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node(medicine’s ID)</a:t>
                </a:r>
              </a:p>
              <a:p>
                <a:pPr marL="0" indent="0">
                  <a:buNone/>
                </a:pPr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next_medicine_id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기준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adj. node(adj. medicine’s ID)</a:t>
                </a:r>
              </a:p>
              <a:p>
                <a:pPr marL="0" indent="0">
                  <a:buNone/>
                </a:pP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</a:t>
                </a:r>
              </a:p>
              <a:p>
                <a:pPr marL="0" indent="0">
                  <a:buNone/>
                </a:pPr>
                <a:r>
                  <a:rPr lang="en-US" altLang="ko-KR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n: # of unique medicine</a:t>
                </a:r>
              </a:p>
              <a:p>
                <a:pPr marL="0" indent="0">
                  <a:buNone/>
                </a:pPr>
                <a:r>
                  <a:rPr lang="en-US" altLang="ko-KR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m: # of pairs </a:t>
                </a:r>
              </a:p>
              <a:p>
                <a:pPr marL="0" indent="0">
                  <a:buNone/>
                </a:pPr>
                <a:r>
                  <a:rPr lang="ko-KR" altLang="en-US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매번 </a:t>
                </a:r>
                <a:r>
                  <a:rPr lang="en-US" altLang="ko-KR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conflict</a:t>
                </a:r>
                <a:r>
                  <a:rPr lang="ko-KR" altLang="en-US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가 발생해 </a:t>
                </a:r>
                <a:r>
                  <a:rPr lang="en-US" altLang="ko-KR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ko-KR" altLang="en-US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번의 </a:t>
                </a:r>
                <a:r>
                  <a:rPr lang="en-US" altLang="ko-KR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BFS </a:t>
                </a:r>
                <a:r>
                  <a:rPr lang="ko-KR" altLang="en-US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가능 </a:t>
                </a:r>
                <a:r>
                  <a:rPr lang="en-US" altLang="ko-KR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부터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ko-KR" sz="1400" b="0" i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Worst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Case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US" altLang="ko-KR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b="0" i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일반적인 경우</m:t>
                      </m:r>
                      <m:r>
                        <m:rPr>
                          <m:nor/>
                        </m:rP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ko-KR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이전 단계에서 추가된 </m:t>
                      </m:r>
                      <m:r>
                        <m:rPr>
                          <m:nor/>
                        </m:rP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Edge</m:t>
                      </m:r>
                      <m:r>
                        <m:rPr>
                          <m:nor/>
                        </m:rPr>
                        <a:rPr lang="ko-KR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에 대해서만 탐색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altLang="ko-KR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lang="en-US" altLang="ko-KR" sz="1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C692E41F-4F0B-45BF-821D-C33ED847C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224" y="659114"/>
                <a:ext cx="5342718" cy="5786809"/>
              </a:xfrm>
              <a:blipFill>
                <a:blip r:embed="rId2"/>
                <a:stretch>
                  <a:fillRect l="-912" t="-9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789CD5B-0CC9-4ACB-8B7B-1F37EC020907}"/>
              </a:ext>
            </a:extLst>
          </p:cNvPr>
          <p:cNvSpPr txBox="1">
            <a:spLocks/>
          </p:cNvSpPr>
          <p:nvPr/>
        </p:nvSpPr>
        <p:spPr>
          <a:xfrm>
            <a:off x="6400802" y="418045"/>
            <a:ext cx="5593976" cy="336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01A5FC-4311-4CBD-9713-DAC9781E1A45}"/>
              </a:ext>
            </a:extLst>
          </p:cNvPr>
          <p:cNvCxnSpPr>
            <a:cxnSpLocks/>
          </p:cNvCxnSpPr>
          <p:nvPr/>
        </p:nvCxnSpPr>
        <p:spPr>
          <a:xfrm>
            <a:off x="5638795" y="418045"/>
            <a:ext cx="6225" cy="6327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5719665" y="672478"/>
                <a:ext cx="6275113" cy="5361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부터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까지 차례로 입력을 받으면서 이분 그래프를 만들기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이때 사용하는 방법은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BFS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[a  b]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</a:t>
                </a:r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medicine_map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adj. list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로 표현하기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Day1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으로 설정 후 탐색하며 이분 그래프 만들기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Schedule[</a:t>
                </a:r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next_mdedicine_id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NOT_DETERMINED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라면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Schedule[</a:t>
                </a:r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current_medicine_id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반대인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day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</a:t>
                </a:r>
                <a:b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Schedule[</a:t>
                </a:r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next_mdedicine_id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 담기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current_medicine_id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와 </a:t>
                </a:r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next_mdedicine_id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day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동일하다면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conflict!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발생했다면 현재 조합이 불가능 하거나 앞선 그래프 생성과의 순서가 잘못되어 가능함에도 불가능할 수 있다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그렇기에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schedule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을 모두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NOT_DETERMINED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로 변경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다시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으로 돌아가 현재까지 받은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 대해서 이분 그래프 생성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다시 이분 그래프를 생성했음에도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conflict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라면 순서의 문제가 아닌 전체 조합의 문제이기 때문에 최종 정답 도출 가능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665" y="672478"/>
                <a:ext cx="6275113" cy="5361019"/>
              </a:xfrm>
              <a:prstGeom prst="rect">
                <a:avLst/>
              </a:prstGeom>
              <a:blipFill>
                <a:blip r:embed="rId3"/>
                <a:stretch>
                  <a:fillRect l="-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73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290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C7. Medicines: 21600004 강석운, 21700 이찬효</dc:title>
  <dc:creator>user</dc:creator>
  <cp:lastModifiedBy>KANG SEOKUN</cp:lastModifiedBy>
  <cp:revision>25</cp:revision>
  <dcterms:created xsi:type="dcterms:W3CDTF">2021-11-05T12:35:27Z</dcterms:created>
  <dcterms:modified xsi:type="dcterms:W3CDTF">2021-11-19T13:34:25Z</dcterms:modified>
</cp:coreProperties>
</file>