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D7F970-2F28-486C-BA01-DBD2827F6901}" v="639" dt="2021-11-12T14:05:19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AB851-6151-4B9E-A1D3-8BD08F31A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F56CFA-296A-415B-8651-07430175E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9B04F-7A31-4015-8075-D3957769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4D50-34B4-47D8-9E86-E3E918B7840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57ABE-4523-4DFF-B5F5-C1568D06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DFDA98-987F-4FAF-8B83-6FAE4D5B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A9F1-CB9C-43A8-9DA7-8BC02FACB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92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2414E-012A-446B-8B3E-FEF682D6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8AF74B-3B05-423D-B2C4-9036464CB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09F6E-8B2A-4064-A924-0C78CF1A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4D50-34B4-47D8-9E86-E3E918B7840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DBE103-E420-4E9C-A70C-27FBEAF8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1441FC-1D84-4090-A856-B74A7134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A9F1-CB9C-43A8-9DA7-8BC02FACB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86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D3CF4B-7C35-4A57-A11C-07406041B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64C08D-F0DB-495A-85E0-CBC7F4323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F5F223-B344-49AE-86D9-D855A86F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4D50-34B4-47D8-9E86-E3E918B7840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05333-1C74-4933-83A9-A9E34C05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1CD2F-D93B-433D-A055-284DFEC3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A9F1-CB9C-43A8-9DA7-8BC02FACB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7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861E7-F16F-45A2-96BD-A52441B7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01827-4D84-4839-98DD-EFF3476DD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C719A-B36F-4012-8681-976337F8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4D50-34B4-47D8-9E86-E3E918B7840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EA898-063E-41A1-82E8-29C92EC8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D24D6-B6E6-46BF-B443-2FEFE65E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A9F1-CB9C-43A8-9DA7-8BC02FACB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50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74C7-E498-4DC6-B79A-221FB944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8C20A3-2636-4B65-9F5E-B143018F0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465FE-8FB0-4EEC-9986-6DA087A7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4D50-34B4-47D8-9E86-E3E918B7840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186DB-B162-46FB-B748-59905E3C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6B787-CEAB-4AE3-9B53-01DEC820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A9F1-CB9C-43A8-9DA7-8BC02FACB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5AE3F-0717-493E-915A-027C5070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949280-EE70-4A5D-8BED-EE999616C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861B57-71C8-4BAD-B21D-1693EFB5D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9D36C7-6BE2-45F1-82A0-374B24AB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4D50-34B4-47D8-9E86-E3E918B7840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7BFA16-E92F-4AB6-ADB1-8AED3C58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FBA828-477A-4FBD-8E42-74488B33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A9F1-CB9C-43A8-9DA7-8BC02FACB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31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1945-0D57-47D7-B83C-F385B598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EB994A-B8D3-486B-A7EB-8C98E815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61AE6C-4FD4-4274-9506-AE7193E2C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083A9F-A73B-429E-BFEF-78C71AD70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475097-1407-4076-977B-A2DF854F5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345651-6674-4557-939B-76D2AA19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4D50-34B4-47D8-9E86-E3E918B7840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AC83D3-F91B-466D-AC87-D59AEE9BE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D47D05-CFA0-424A-B143-A5DC2DF4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A9F1-CB9C-43A8-9DA7-8BC02FACB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65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C35C8-3261-4CCD-A4F3-E4729D01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AF162B-EA8E-4875-84FF-797E8E70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4D50-34B4-47D8-9E86-E3E918B7840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0AA2F1-0680-44A5-97D0-1D8651F7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00B987-4C37-4CA9-B340-A09C2048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A9F1-CB9C-43A8-9DA7-8BC02FACB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CB2128-9579-48D5-821E-E7EFB0A1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4D50-34B4-47D8-9E86-E3E918B7840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01C01F-A71B-47F3-84A1-8FA1C455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4BD04B-E1BA-4201-B6CE-AD04E3CF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A9F1-CB9C-43A8-9DA7-8BC02FACB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49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C983F-9765-479C-96C2-C1EA09DE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1454C-7A81-4F6B-BAE9-0732A361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F90D22-7BA8-4585-A6F1-EBB7B36C3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48F66-D2C3-4B90-A087-62C40BC6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4D50-34B4-47D8-9E86-E3E918B7840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BB5B3C-B8D5-41AE-AA92-99DDEF82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A0CBEA-CFDE-4488-93E8-2C610B2E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A9F1-CB9C-43A8-9DA7-8BC02FACB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24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773CA-7560-403A-8E9F-EC9E5B3A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C69A56-BD0B-4DF7-BC91-DB2078C42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64387D-744B-4EFC-803C-045D6F260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2F24A7-531D-42CD-8981-E9510294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4D50-34B4-47D8-9E86-E3E918B7840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935A9-406A-4B02-B116-760B30DA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BD9643-0182-420F-991A-6365DB7D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A9F1-CB9C-43A8-9DA7-8BC02FACB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79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86AD5E-AB82-4BD7-991B-B9BE3ED1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8FF07-C49C-4E3B-90E8-B10AF727B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D82C3-5058-464F-B744-7CD693A9F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4D50-34B4-47D8-9E86-E3E918B7840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49855-BB97-4AF7-AE03-5075E1267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02F28-187E-4006-A7B3-855E1236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4A9F1-CB9C-43A8-9DA7-8BC02FACB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15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6D2EA33C-6C4F-411A-A985-574AB84346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224" y="600598"/>
                <a:ext cx="5076016" cy="41148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en-US" altLang="ko-K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Analysis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Abimelech's tribe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집을 중심으로 반지름이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인 원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을 생성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= 0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인 직선에서 만나는 접점인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point1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와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point2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구하기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[point1,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point2]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 해당 집에서 가능 우물의 범위 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Structure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village: Abimelech’s village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위치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y)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표현하는 배열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pos_well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직전에 설정한 우물의 위치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(double type)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ko-K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Quick Sort: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우물 탐색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ko-KR" sz="1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𝑊𝑜𝑟𝑠𝑡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𝐶𝑎𝑠𝑒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6D2EA33C-6C4F-411A-A985-574AB8434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24" y="600598"/>
                <a:ext cx="5076016" cy="4114837"/>
              </a:xfrm>
              <a:prstGeom prst="rect">
                <a:avLst/>
              </a:prstGeom>
              <a:blipFill>
                <a:blip r:embed="rId2"/>
                <a:stretch>
                  <a:fillRect l="-9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34656F3-A446-4D97-A829-6B37F422518D}"/>
              </a:ext>
            </a:extLst>
          </p:cNvPr>
          <p:cNvSpPr txBox="1">
            <a:spLocks/>
          </p:cNvSpPr>
          <p:nvPr/>
        </p:nvSpPr>
        <p:spPr>
          <a:xfrm>
            <a:off x="6400802" y="418045"/>
            <a:ext cx="5593976" cy="336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9669536-7E7C-4D05-AAFB-F60E69B32ED1}"/>
              </a:ext>
            </a:extLst>
          </p:cNvPr>
          <p:cNvCxnSpPr>
            <a:cxnSpLocks/>
          </p:cNvCxnSpPr>
          <p:nvPr/>
        </p:nvCxnSpPr>
        <p:spPr>
          <a:xfrm>
            <a:off x="5372095" y="695325"/>
            <a:ext cx="0" cy="581977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9D114BF-D2FD-4DC8-9AA2-F49960B330F4}"/>
                  </a:ext>
                </a:extLst>
              </p:cNvPr>
              <p:cNvSpPr/>
              <p:nvPr/>
            </p:nvSpPr>
            <p:spPr>
              <a:xfrm>
                <a:off x="5719663" y="600596"/>
                <a:ext cx="6275113" cy="5414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원의 방정식을 사용해 다음과 같이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[point1, point2]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범위 구하기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b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𝑝𝑜𝑖𝑛𝑡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1=−</m:t>
                      </m:r>
                      <m:rad>
                        <m:radPr>
                          <m:degHide m:val="on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𝑝𝑜𝑖𝑛𝑡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2=−</m:t>
                      </m:r>
                      <m:rad>
                        <m:radPr>
                          <m:degHide m:val="on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village.x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기준으로 오름차순 정렬하기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Quick Sort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정렬된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village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중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 가장 작은 집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point2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첫 우물로 정하기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14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를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탐색하면서 아래의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가지 경우에 따라 우물의 위치 결정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𝑝𝑜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𝑤𝑒𝑙𝑙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&lt;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𝑝𝑜𝑖𝑛𝑡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𝑝𝑜𝑖𝑛𝑡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ko-KR" sz="14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Point2</a:t>
                </a:r>
                <a:r>
                  <a:rPr lang="ko-KR" altLang="en-US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에 새로운 우물 생성</a:t>
                </a:r>
                <a:endParaRPr lang="en-US" altLang="ko-KR" sz="1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𝑝𝑜𝑖𝑛𝑡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𝑝𝑜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𝑤𝑒𝑙𝑙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𝑝𝑜𝑖𝑛𝑡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 :</m:t>
                    </m:r>
                  </m:oMath>
                </a14:m>
                <a:endParaRPr lang="en-US" altLang="ko-KR" sz="1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현재의 우물로도 충분하기 때문에 다음 </a:t>
                </a:r>
                <a:r>
                  <a:rPr lang="en-US" altLang="ko-KR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village</a:t>
                </a:r>
                <a:r>
                  <a:rPr lang="ko-KR" altLang="en-US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로 넘어가기</a:t>
                </a:r>
                <a:endParaRPr lang="en-US" altLang="ko-KR" sz="1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𝑝𝑜𝑖𝑛𝑡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𝑝𝑜𝑖𝑛𝑡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2&lt;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𝑝𝑜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𝑤𝑒𝑙𝑙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우물이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point2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 위치하면 우물을 덜 만들어도 되기 때문에 </a:t>
                </a:r>
                <a:b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기준 우물의 위치를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point2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로 </a:t>
                </a:r>
                <a:r>
                  <a:rPr lang="ko-KR" alt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재이동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9D114BF-D2FD-4DC8-9AA2-F49960B33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663" y="600596"/>
                <a:ext cx="6275113" cy="5414880"/>
              </a:xfrm>
              <a:prstGeom prst="rect">
                <a:avLst/>
              </a:prstGeom>
              <a:blipFill>
                <a:blip r:embed="rId3"/>
                <a:stretch>
                  <a:fillRect l="-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5138CA9-2557-4231-936B-B67E4F098ABB}"/>
              </a:ext>
            </a:extLst>
          </p:cNvPr>
          <p:cNvCxnSpPr/>
          <p:nvPr/>
        </p:nvCxnSpPr>
        <p:spPr>
          <a:xfrm>
            <a:off x="537882" y="6140824"/>
            <a:ext cx="4661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D182A03-5242-4B96-8C58-617B511FD7F9}"/>
              </a:ext>
            </a:extLst>
          </p:cNvPr>
          <p:cNvCxnSpPr>
            <a:cxnSpLocks/>
          </p:cNvCxnSpPr>
          <p:nvPr/>
        </p:nvCxnSpPr>
        <p:spPr>
          <a:xfrm flipV="1">
            <a:off x="1954306" y="4616824"/>
            <a:ext cx="0" cy="181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211C4EA-3F6A-4398-896A-54BAC5C78C96}"/>
              </a:ext>
            </a:extLst>
          </p:cNvPr>
          <p:cNvSpPr/>
          <p:nvPr/>
        </p:nvSpPr>
        <p:spPr>
          <a:xfrm>
            <a:off x="582705" y="4939553"/>
            <a:ext cx="1440000" cy="14400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6613FFA-C79B-4D75-B685-3959CD16F2B8}"/>
              </a:ext>
            </a:extLst>
          </p:cNvPr>
          <p:cNvSpPr/>
          <p:nvPr/>
        </p:nvSpPr>
        <p:spPr>
          <a:xfrm>
            <a:off x="1100046" y="4861235"/>
            <a:ext cx="1440000" cy="144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13438B6-B96B-45F1-9219-78B6D19620AC}"/>
              </a:ext>
            </a:extLst>
          </p:cNvPr>
          <p:cNvSpPr/>
          <p:nvPr/>
        </p:nvSpPr>
        <p:spPr>
          <a:xfrm>
            <a:off x="3562414" y="5085476"/>
            <a:ext cx="1440000" cy="144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A52EDE1-E8E1-4140-9E49-76CDADA08B3A}"/>
              </a:ext>
            </a:extLst>
          </p:cNvPr>
          <p:cNvSpPr/>
          <p:nvPr/>
        </p:nvSpPr>
        <p:spPr>
          <a:xfrm>
            <a:off x="3024670" y="5125852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5117990-1351-4B21-8D15-B3D04D46064D}"/>
              </a:ext>
            </a:extLst>
          </p:cNvPr>
          <p:cNvSpPr/>
          <p:nvPr/>
        </p:nvSpPr>
        <p:spPr>
          <a:xfrm>
            <a:off x="3278473" y="4711200"/>
            <a:ext cx="1440000" cy="144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FE8B13-1343-4DE4-AC5F-2F6EC1B2C35A}"/>
              </a:ext>
            </a:extLst>
          </p:cNvPr>
          <p:cNvSpPr txBox="1"/>
          <p:nvPr/>
        </p:nvSpPr>
        <p:spPr>
          <a:xfrm>
            <a:off x="1965439" y="5085476"/>
            <a:ext cx="932329" cy="2616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endParaRPr lang="ko-KR" altLang="en-US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F4E987-BB3C-42D2-BB97-332290860AF9}"/>
              </a:ext>
            </a:extLst>
          </p:cNvPr>
          <p:cNvSpPr txBox="1"/>
          <p:nvPr/>
        </p:nvSpPr>
        <p:spPr>
          <a:xfrm>
            <a:off x="2510491" y="6244636"/>
            <a:ext cx="932329" cy="2616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DD23C9-14FE-4681-B241-E95A61045471}"/>
              </a:ext>
            </a:extLst>
          </p:cNvPr>
          <p:cNvSpPr txBox="1"/>
          <p:nvPr/>
        </p:nvSpPr>
        <p:spPr>
          <a:xfrm>
            <a:off x="3562414" y="4479591"/>
            <a:ext cx="932329" cy="2616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  <a:endParaRPr lang="ko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953F0-3373-487B-8823-2167217B9B05}"/>
              </a:ext>
            </a:extLst>
          </p:cNvPr>
          <p:cNvSpPr txBox="1"/>
          <p:nvPr/>
        </p:nvSpPr>
        <p:spPr>
          <a:xfrm>
            <a:off x="4464670" y="6408259"/>
            <a:ext cx="932329" cy="2616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endParaRPr lang="ko-KR" alt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C8069C-2A35-46E6-A830-DB1CFA04B604}"/>
              </a:ext>
            </a:extLst>
          </p:cNvPr>
          <p:cNvSpPr txBox="1"/>
          <p:nvPr/>
        </p:nvSpPr>
        <p:spPr>
          <a:xfrm>
            <a:off x="-71819" y="5097003"/>
            <a:ext cx="932329" cy="2616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754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232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Cambria Math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SEOKUN</dc:creator>
  <cp:lastModifiedBy>KANG SEOKUN</cp:lastModifiedBy>
  <cp:revision>3</cp:revision>
  <dcterms:created xsi:type="dcterms:W3CDTF">2021-11-12T12:48:48Z</dcterms:created>
  <dcterms:modified xsi:type="dcterms:W3CDTF">2021-11-19T13:34:40Z</dcterms:modified>
</cp:coreProperties>
</file>