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224" y="372242"/>
                <a:ext cx="5342718" cy="57868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아래의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adjacent relation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될 수 있다고 판단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⋯(1)</m:t>
                      </m:r>
                    </m:oMath>
                  </m:oMathPara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연결된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node(developer)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반드시 하나의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으로 배정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connected component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수를 찾으면 해결할 수 있는 문제로 판단  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특정 지원자의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저장하는 구조체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(</a:t>
                </a:r>
                <a:r>
                  <a:rPr lang="en-US" altLang="ko-KR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ko-KR" altLang="en-US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또는 </a:t>
                </a:r>
                <a:r>
                  <a:rPr lang="en-US" altLang="ko-KR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ko-KR" altLang="en-US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만족하는  두 지원자의 관계를 표현하는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adj.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applicants : score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구조체를 저장하는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size 1-dim array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Connected Graph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경우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altLang="ko-KR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Case: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altLang="ko-KR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24" y="372242"/>
                <a:ext cx="5342718" cy="5786809"/>
              </a:xfrm>
              <a:blipFill>
                <a:blip r:embed="rId2"/>
                <a:stretch>
                  <a:fillRect l="-912" t="-948" r="-2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89CD5B-0CC9-4ACB-8B7B-1F37EC020907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5638795" y="283575"/>
            <a:ext cx="6225" cy="63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719665" y="269065"/>
                <a:ext cx="6275113" cy="421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 relation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구하기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또는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조건을 만족한다면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 relation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있다고 판단해 해당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node(developer)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간의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추가한다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of Connected Component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구하기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O(E + N)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구현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Node(developer)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별로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사용해 탐색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</m:t>
                        </m:r>
                      </m:sup>
                    </m:sSup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developer</m:t>
                    </m:r>
                  </m:oMath>
                </a14:m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할당 되었는지 판단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할당되지 않은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기점으로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통해 해당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 component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찾기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ko-KR" sz="16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 Component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개수가 최종 답안이 된다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5" y="269065"/>
                <a:ext cx="6275113" cy="4218975"/>
              </a:xfrm>
              <a:prstGeom prst="rect">
                <a:avLst/>
              </a:prstGeom>
              <a:blipFill>
                <a:blip r:embed="rId3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5EEDD9-6EAB-4BA2-B9C2-029BE845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3568"/>
              </p:ext>
            </p:extLst>
          </p:nvPr>
        </p:nvGraphicFramePr>
        <p:xfrm>
          <a:off x="5839483" y="4581435"/>
          <a:ext cx="12811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55">
                  <a:extLst>
                    <a:ext uri="{9D8B030D-6E8A-4147-A177-3AD203B41FA5}">
                      <a16:colId xmlns:a16="http://schemas.microsoft.com/office/drawing/2014/main" val="3592618887"/>
                    </a:ext>
                  </a:extLst>
                </a:gridCol>
                <a:gridCol w="427055">
                  <a:extLst>
                    <a:ext uri="{9D8B030D-6E8A-4147-A177-3AD203B41FA5}">
                      <a16:colId xmlns:a16="http://schemas.microsoft.com/office/drawing/2014/main" val="661401347"/>
                    </a:ext>
                  </a:extLst>
                </a:gridCol>
                <a:gridCol w="427055">
                  <a:extLst>
                    <a:ext uri="{9D8B030D-6E8A-4147-A177-3AD203B41FA5}">
                      <a16:colId xmlns:a16="http://schemas.microsoft.com/office/drawing/2014/main" val="2956905072"/>
                    </a:ext>
                  </a:extLst>
                </a:gridCol>
              </a:tblGrid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58498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864955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04784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23572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7451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0858"/>
                  </a:ext>
                </a:extLst>
              </a:tr>
            </a:tbl>
          </a:graphicData>
        </a:graphic>
      </p:graphicFrame>
      <p:pic>
        <p:nvPicPr>
          <p:cNvPr id="54" name="그림 53" descr="화살이(가) 표시된 사진&#10;&#10;자동 생성된 설명">
            <a:extLst>
              <a:ext uri="{FF2B5EF4-FFF2-40B4-BE49-F238E27FC236}">
                <a16:creationId xmlns:a16="http://schemas.microsoft.com/office/drawing/2014/main" id="{EA18CF8C-C3AA-4EBB-B91A-82752F597B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22" y="4488040"/>
            <a:ext cx="2944589" cy="23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3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251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C7. Medicines: 21600004 강석운, 21700 이찬효</dc:title>
  <dc:creator>user</dc:creator>
  <cp:lastModifiedBy>KANG SEOKUN</cp:lastModifiedBy>
  <cp:revision>69</cp:revision>
  <dcterms:created xsi:type="dcterms:W3CDTF">2021-11-05T12:35:27Z</dcterms:created>
  <dcterms:modified xsi:type="dcterms:W3CDTF">2021-11-19T13:35:07Z</dcterms:modified>
</cp:coreProperties>
</file>