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C5646-26B1-476A-B168-7DE26699D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DCAD4-603B-4859-89C9-3CF03462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93D30-A95A-4746-8DA9-D78968EE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167C8-522B-4AB6-B381-37A65A64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4E24-2D1A-4322-BD5E-9DC3A546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3B06-9268-4B7E-9BBA-B9BD155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BCEF24-58F7-4897-9FF8-270FBA7B6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31E7-A22B-4B00-A5A9-2C4E239E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38D2A-C90E-4819-918D-7F98EF0B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3A008-CBFF-427C-B68B-51E11534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BA3B5-76D0-47F4-A3D4-C3E3A0FC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ED871-9C16-46A2-9ABB-062CD11C6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E194A-B994-4D45-A827-5F45086E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81F54-F6D4-4983-ABBE-C64C56BB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14F2B-74AD-4471-90C8-AB4D6840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84DB3-B2B5-4F54-A759-F386A51A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ABDA0-CAEE-4640-8A2C-3617A30D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815A7-0299-40A8-BF1C-AF08E941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4C010-A4E1-4B06-89BA-34C1EA36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51476-6B02-4C74-8326-897279DD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1BD75-D013-4F98-87B4-15CBD86F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5227E-824B-4A0F-BF75-C8D1167A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FF260-1C38-4BC2-8EE7-F885AACB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79999-4A35-4E9F-A262-D19558BA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405C8-86DC-4394-BE1F-15F6781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78A7E-0BEB-4455-89DF-77860A2B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BB49A-A18F-46FF-896C-F8C0DCFA8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A8AAC-9F22-49CE-A3A7-ED3E5D2E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96B3D6-120B-4428-80CB-3C572E20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46D58-353C-462D-A08F-FE00E7F0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9CEB9-4E0D-4D42-8ABD-6981FC8B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7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6DCFF-BF6D-49C2-B0C3-913D6560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128B1-E9DA-4772-BA45-43CB6C0EF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37CD4-8F1E-492C-9017-C6AFF1F2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F75C6-8E11-4EBE-8B5E-A0BA67898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1B31D8-0C03-47D7-8D1F-A7D100994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51AE44-F4F1-4989-A33F-80E02B5C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F68B4D-91B6-4903-A974-72D7104A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A6CEFF-F20C-44AB-B32B-45E8FB8F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1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F6822-FE97-444B-B2AE-24C65C3D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DF164F-09D9-40E9-B694-1B34366F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F5A194-880B-4026-B8CE-52126F47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B7F5AC-11A7-44C3-95FF-B71B652E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98C299-91B8-41FE-8554-3AD17555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01A33B-B0B8-4128-AB08-471EA013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B56FD-FA50-49D5-A68F-4D48E505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C4DE-268A-426A-AC45-202A2257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C6C3E-DFD4-4737-BCEA-B37A0AA9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14971-EBD3-4CB0-B701-976C5562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0E679-F52F-4E1A-A180-28391A5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61288-D1EE-4887-A452-EB0D4714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3D75F-E0EA-4718-B225-2539389E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6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86E1-499D-49F7-AD9D-56C271BE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010C5C-4903-4AA2-9034-399405716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BD3201-F744-4169-AFA3-D79C37E32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B3BE7-971E-4A6F-AA34-60A0B604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2795F-276B-4235-80FE-F168FEA3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C2E42-785D-4B11-92E1-F9810FAC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BB54DE-D6C8-4F30-8D81-C4F437D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C1498-6F0C-4D7D-B22A-6D22F48F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00B7D-F574-4781-B758-30675E5F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E85B-479C-42F7-A7E0-2DBBA680D1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59CDF-389B-4AA3-8347-F90943557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B7C81-6534-4295-A8B9-4F66DB30A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DDA9-0EA7-4F9A-899A-0D5DEBF0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F7191-5E5D-4D55-B54B-61A7E9DB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797860"/>
            <a:ext cx="11296996" cy="4125386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Idea: </a:t>
            </a:r>
            <a:r>
              <a:rPr lang="ko-KR" altLang="en-US" sz="2000" b="1" dirty="0"/>
              <a:t>큰 문제를 작은 문제로 분해하고</a:t>
            </a:r>
            <a:r>
              <a:rPr lang="en-US" altLang="ko-KR" sz="2000" b="1" dirty="0"/>
              <a:t>, broken Counter</a:t>
            </a:r>
            <a:r>
              <a:rPr lang="ko-KR" altLang="en-US" sz="2000" b="1" dirty="0"/>
              <a:t>의 규칙을 찾기</a:t>
            </a:r>
            <a:r>
              <a:rPr lang="en-US" altLang="ko-KR" sz="2000" b="1" dirty="0"/>
              <a:t>.</a:t>
            </a:r>
          </a:p>
          <a:p>
            <a:r>
              <a:rPr lang="ko-KR" altLang="en-US" sz="2000" dirty="0"/>
              <a:t>예제 </a:t>
            </a:r>
            <a:r>
              <a:rPr lang="en-US" altLang="ko-KR" sz="2000" dirty="0"/>
              <a:t>999999</a:t>
            </a:r>
            <a:r>
              <a:rPr lang="ko-KR" altLang="en-US" sz="2000" dirty="0"/>
              <a:t>의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“900000 + 90000 + 9000 + 900 + 90 + 9”</a:t>
            </a:r>
            <a:r>
              <a:rPr lang="ko-KR" altLang="en-US" sz="2000" dirty="0"/>
              <a:t>의 문제로 분해 가능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분해된 각 문제에서 추가로 집계된 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subAnswer</a:t>
            </a:r>
            <a:r>
              <a:rPr lang="en-US" altLang="ko-KR" sz="2000" dirty="0"/>
              <a:t>)</a:t>
            </a:r>
            <a:r>
              <a:rPr lang="ko-KR" altLang="en-US" sz="2000" dirty="0"/>
              <a:t>와의 차를 구하기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로 인한 추가 집계의</a:t>
            </a:r>
            <a:r>
              <a:rPr lang="en-US" altLang="ko-KR" sz="2000" dirty="0"/>
              <a:t> </a:t>
            </a:r>
            <a:r>
              <a:rPr lang="ko-KR" altLang="en-US" sz="2000" dirty="0"/>
              <a:t>규칙을 찾아 수식으로 표현하면 아래와 같은 식으로 정리 가능 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/>
              <a:t>n</a:t>
            </a:r>
            <a:r>
              <a:rPr lang="ko-KR" altLang="en-US" sz="2000" dirty="0"/>
              <a:t>자리 정수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k, </a:t>
            </a:r>
            <a:r>
              <a:rPr lang="ko-KR" altLang="en-US" sz="2000" dirty="0"/>
              <a:t>첫번째 </a:t>
            </a:r>
            <a:r>
              <a:rPr lang="ko-KR" altLang="en-US" sz="2000" dirty="0" err="1"/>
              <a:t>자리값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d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>
              <a:buFontTx/>
              <a:buChar char="-"/>
            </a:pPr>
            <a:r>
              <a:rPr lang="en-US" altLang="ko-KR" dirty="0"/>
              <a:t>k=1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n=1, d=1</a:t>
            </a:r>
          </a:p>
          <a:p>
            <a:pPr lvl="2">
              <a:buFontTx/>
              <a:buChar char="-"/>
            </a:pPr>
            <a:r>
              <a:rPr lang="en-US" altLang="ko-KR" dirty="0"/>
              <a:t>k=20 </a:t>
            </a:r>
            <a:r>
              <a:rPr lang="en-US" altLang="ko-KR" dirty="0">
                <a:sym typeface="Wingdings" panose="05000000000000000000" pitchFamily="2" charset="2"/>
              </a:rPr>
              <a:t> n=2, d=2 </a:t>
            </a:r>
          </a:p>
          <a:p>
            <a:pPr lvl="2">
              <a:buFontTx/>
              <a:buChar char="-"/>
            </a:pPr>
            <a:r>
              <a:rPr lang="en-US" altLang="ko-KR" dirty="0"/>
              <a:t>k=500 </a:t>
            </a:r>
            <a:r>
              <a:rPr lang="en-US" altLang="ko-KR" dirty="0">
                <a:sym typeface="Wingdings" panose="05000000000000000000" pitchFamily="2" charset="2"/>
              </a:rPr>
              <a:t> n=3, d=5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AEF7B73-0DAC-473F-A748-353C6D4969F2}"/>
              </a:ext>
            </a:extLst>
          </p:cNvPr>
          <p:cNvGrpSpPr/>
          <p:nvPr/>
        </p:nvGrpSpPr>
        <p:grpSpPr>
          <a:xfrm>
            <a:off x="806823" y="4478606"/>
            <a:ext cx="9151899" cy="1843137"/>
            <a:chOff x="464428" y="4141694"/>
            <a:chExt cx="9151899" cy="1843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BD4081-7109-4880-831A-75B3EA0182BC}"/>
                </a:ext>
              </a:extLst>
            </p:cNvPr>
            <p:cNvSpPr txBox="1"/>
            <p:nvPr/>
          </p:nvSpPr>
          <p:spPr>
            <a:xfrm>
              <a:off x="2017600" y="5615498"/>
              <a:ext cx="2525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[n</a:t>
              </a:r>
              <a:r>
                <a:rPr lang="ko-KR" altLang="en-US" dirty="0"/>
                <a:t>이 </a:t>
              </a:r>
              <a:r>
                <a:rPr lang="en-US" altLang="ko-KR" dirty="0"/>
                <a:t>2 </a:t>
              </a:r>
              <a:r>
                <a:rPr lang="ko-KR" altLang="en-US" dirty="0"/>
                <a:t>이상인 경우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81A0F38-467F-444F-845A-F001731A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045" b="42233"/>
            <a:stretch/>
          </p:blipFill>
          <p:spPr>
            <a:xfrm>
              <a:off x="464428" y="4141694"/>
              <a:ext cx="5631572" cy="14612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4578383-41A3-4D90-9F36-F95BBF1F9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102" r="40160" b="1618"/>
            <a:stretch/>
          </p:blipFill>
          <p:spPr>
            <a:xfrm>
              <a:off x="6246375" y="4461348"/>
              <a:ext cx="3369952" cy="82193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F7539-4027-4353-A053-4F174C8E77CB}"/>
                </a:ext>
              </a:extLst>
            </p:cNvPr>
            <p:cNvSpPr txBox="1"/>
            <p:nvPr/>
          </p:nvSpPr>
          <p:spPr>
            <a:xfrm>
              <a:off x="6732451" y="5615499"/>
              <a:ext cx="2397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[n</a:t>
              </a:r>
              <a:r>
                <a:rPr lang="ko-KR" altLang="en-US" dirty="0"/>
                <a:t>이 </a:t>
              </a:r>
              <a:r>
                <a:rPr lang="en-US" altLang="ko-KR" dirty="0"/>
                <a:t>2 </a:t>
              </a:r>
              <a:r>
                <a:rPr lang="ko-KR" altLang="en-US" dirty="0"/>
                <a:t>미만인 경우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05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P1 - 21600004 강석운</dc:title>
  <dc:creator>KANG SEOKUN</dc:creator>
  <cp:lastModifiedBy>KANG SEOKUN</cp:lastModifiedBy>
  <cp:revision>11</cp:revision>
  <dcterms:created xsi:type="dcterms:W3CDTF">2021-09-05T16:59:00Z</dcterms:created>
  <dcterms:modified xsi:type="dcterms:W3CDTF">2021-11-19T13:35:24Z</dcterms:modified>
</cp:coreProperties>
</file>