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1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8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5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6E82-9560-4AA3-BCF0-369B211DA4E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15E3-5840-4F7F-BB6D-0430E91D9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30876" y="1022466"/>
                <a:ext cx="11330248" cy="53783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0.    </a:t>
                </a:r>
                <a:r>
                  <a:rPr lang="ko-KR" altLang="en-US" sz="1800" dirty="0">
                    <a:latin typeface="+mn-ea"/>
                  </a:rPr>
                  <a:t>건물의 수</a:t>
                </a:r>
                <a:r>
                  <a:rPr lang="en-US" altLang="ko-KR" sz="1800" dirty="0">
                    <a:latin typeface="+mn-ea"/>
                  </a:rPr>
                  <a:t>:n, walking distance: k</a:t>
                </a:r>
                <a:r>
                  <a:rPr lang="ko-KR" altLang="en-US" sz="1800" dirty="0">
                    <a:latin typeface="+mn-ea"/>
                  </a:rPr>
                  <a:t> </a:t>
                </a:r>
                <a:endParaRPr lang="en-US" altLang="ko-KR" sz="1800" dirty="0">
                  <a:latin typeface="+mn-ea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ko-KR" altLang="en-US" sz="1800" dirty="0">
                    <a:latin typeface="+mn-ea"/>
                  </a:rPr>
                  <a:t>건물의 위치를 기준으로 오름차순으로 정렬</a:t>
                </a:r>
                <a:r>
                  <a:rPr lang="en-US" altLang="ko-KR" sz="1800" dirty="0">
                    <a:latin typeface="+mn-ea"/>
                  </a:rPr>
                  <a:t>: quicksort </a:t>
                </a:r>
                <a:r>
                  <a:rPr lang="ko-KR" altLang="en-US" sz="1800" dirty="0">
                    <a:latin typeface="+mn-ea"/>
                  </a:rPr>
                  <a:t>사용</a:t>
                </a:r>
                <a:endParaRPr lang="en-US" altLang="ko-KR" sz="1800" dirty="0">
                  <a:latin typeface="+mn-ea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ko-KR" sz="1800" dirty="0">
                    <a:latin typeface="+mn-ea"/>
                  </a:rPr>
                  <a:t>Search </a:t>
                </a:r>
                <a:r>
                  <a:rPr lang="ko-KR" altLang="en-US" sz="1800" dirty="0">
                    <a:latin typeface="+mn-ea"/>
                  </a:rPr>
                  <a:t>가능 최대 범위를 </a:t>
                </a:r>
                <a:r>
                  <a:rPr lang="en-US" altLang="ko-KR" sz="1800" dirty="0">
                    <a:latin typeface="+mn-ea"/>
                  </a:rPr>
                  <a:t>2k</a:t>
                </a:r>
                <a:r>
                  <a:rPr lang="ko-KR" altLang="en-US" sz="1800" dirty="0">
                    <a:latin typeface="+mn-ea"/>
                  </a:rPr>
                  <a:t>로 지정</a:t>
                </a:r>
                <a:r>
                  <a:rPr lang="en-US" altLang="ko-KR" sz="1800" dirty="0">
                    <a:latin typeface="+mn-ea"/>
                  </a:rPr>
                  <a:t>.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00" dirty="0">
                    <a:latin typeface="+mn-ea"/>
                  </a:rPr>
                  <a:t>건물과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00" dirty="0">
                    <a:latin typeface="+mn-ea"/>
                  </a:rPr>
                  <a:t>건물의 위치 차를 계산 </a:t>
                </a:r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r>
                  <a:rPr lang="ko-KR" altLang="en-US" sz="1800" dirty="0">
                    <a:latin typeface="+mn-ea"/>
                  </a:rPr>
                  <a:t>위치의 차가 </a:t>
                </a:r>
                <a:r>
                  <a:rPr lang="en-US" altLang="ko-KR" sz="1800" dirty="0">
                    <a:latin typeface="+mn-ea"/>
                  </a:rPr>
                  <a:t>2k </a:t>
                </a:r>
                <a:r>
                  <a:rPr lang="ko-KR" altLang="en-US" sz="1800" dirty="0">
                    <a:latin typeface="+mn-ea"/>
                  </a:rPr>
                  <a:t>이하라면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00" dirty="0">
                    <a:latin typeface="+mn-ea"/>
                  </a:rPr>
                  <a:t>건물의 사람 수를 더하고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ko-KR" altLang="en-US" sz="1800" i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ko-KR" altLang="en-US" sz="1800" dirty="0">
                    <a:latin typeface="+mn-ea"/>
                  </a:rPr>
                  <a:t>이동</a:t>
                </a:r>
                <a:r>
                  <a:rPr lang="en-US" altLang="ko-KR" sz="1800" dirty="0">
                    <a:latin typeface="+mn-ea"/>
                  </a:rPr>
                  <a:t>.</a:t>
                </a:r>
              </a:p>
              <a:p>
                <a:pPr marL="971550" lvl="1" indent="-514350">
                  <a:lnSpc>
                    <a:spcPct val="150000"/>
                  </a:lnSpc>
                  <a:buAutoNum type="arabicPeriod"/>
                </a:pPr>
                <a:r>
                  <a:rPr lang="ko-KR" altLang="en-US" sz="1800" dirty="0">
                    <a:latin typeface="+mn-ea"/>
                  </a:rPr>
                  <a:t>위치의 차가 </a:t>
                </a:r>
                <a:r>
                  <a:rPr lang="en-US" altLang="ko-KR" sz="1800" dirty="0">
                    <a:latin typeface="+mn-ea"/>
                  </a:rPr>
                  <a:t>2k </a:t>
                </a:r>
                <a:r>
                  <a:rPr lang="ko-KR" altLang="en-US" sz="1800" dirty="0">
                    <a:latin typeface="+mn-ea"/>
                  </a:rPr>
                  <a:t>초과라면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00" dirty="0">
                    <a:latin typeface="+mn-ea"/>
                  </a:rPr>
                  <a:t>건물의 사람 수를 빼고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ko-KR" altLang="en-US" sz="1800" i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ko-KR" altLang="en-US" sz="1800" dirty="0">
                    <a:latin typeface="+mn-ea"/>
                  </a:rPr>
                  <a:t>이동</a:t>
                </a:r>
                <a:endParaRPr lang="en-US" altLang="ko-KR" sz="1800" dirty="0">
                  <a:latin typeface="+mn-ea"/>
                </a:endParaRPr>
              </a:p>
              <a:p>
                <a:pPr marL="1428750" lvl="2" indent="-514350">
                  <a:lnSpc>
                    <a:spcPct val="150000"/>
                  </a:lnSpc>
                  <a:buAutoNum type="arabicPeriod"/>
                </a:pPr>
                <a:r>
                  <a:rPr lang="ko-KR" altLang="en-US" sz="1800" dirty="0">
                    <a:latin typeface="+mn-ea"/>
                  </a:rPr>
                  <a:t>이때 </a:t>
                </a:r>
                <a:r>
                  <a:rPr lang="en-US" altLang="ko-KR" sz="1800" dirty="0">
                    <a:latin typeface="+mn-ea"/>
                  </a:rPr>
                  <a:t>j &gt; </a:t>
                </a:r>
                <a:r>
                  <a:rPr lang="en-US" altLang="ko-KR" sz="1800" dirty="0" err="1">
                    <a:latin typeface="+mn-ea"/>
                  </a:rPr>
                  <a:t>i</a:t>
                </a:r>
                <a:r>
                  <a:rPr lang="ko-KR" altLang="en-US" sz="1800" dirty="0">
                    <a:latin typeface="+mn-ea"/>
                  </a:rPr>
                  <a:t>라면 </a:t>
                </a:r>
                <a:r>
                  <a:rPr lang="en-US" altLang="ko-KR" sz="1800" dirty="0">
                    <a:latin typeface="+mn-ea"/>
                  </a:rPr>
                  <a:t>j=</a:t>
                </a:r>
                <a:r>
                  <a:rPr lang="en-US" altLang="ko-KR" sz="1800" dirty="0" err="1">
                    <a:latin typeface="+mn-ea"/>
                  </a:rPr>
                  <a:t>i</a:t>
                </a:r>
                <a:r>
                  <a:rPr lang="ko-KR" altLang="en-US" sz="1800" dirty="0">
                    <a:latin typeface="+mn-ea"/>
                  </a:rPr>
                  <a:t>로 변경</a:t>
                </a:r>
                <a:endParaRPr lang="en-US" altLang="ko-KR" sz="1800" dirty="0">
                  <a:latin typeface="+mn-ea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ko-KR" sz="1800" dirty="0">
                    <a:latin typeface="+mn-ea"/>
                  </a:rPr>
                  <a:t>3</a:t>
                </a:r>
                <a:r>
                  <a:rPr lang="ko-KR" altLang="en-US" sz="1800" dirty="0">
                    <a:latin typeface="+mn-ea"/>
                  </a:rPr>
                  <a:t>번을 반복 수행하며 가장 큰 수를 찾기</a:t>
                </a:r>
                <a:endParaRPr lang="en-US" altLang="ko-KR" sz="1800" dirty="0">
                  <a:latin typeface="+mn-ea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endParaRPr lang="en-US" altLang="ko-KR" sz="1800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+mn-ea"/>
                  </a:rPr>
                  <a:t>p.s.)</a:t>
                </a:r>
                <a:r>
                  <a:rPr lang="ko-KR" altLang="en-US" sz="1800" dirty="0">
                    <a:latin typeface="+mn-ea"/>
                  </a:rPr>
                  <a:t>가능한 정답의 최대 크기가 </a:t>
                </a:r>
                <a:r>
                  <a:rPr lang="en-US" altLang="ko-KR" sz="1800" dirty="0">
                    <a:latin typeface="+mn-ea"/>
                  </a:rPr>
                  <a:t>20,000,000,000,000</a:t>
                </a:r>
                <a:r>
                  <a:rPr lang="ko-KR" altLang="en-US" sz="1800" dirty="0">
                    <a:latin typeface="+mn-ea"/>
                  </a:rPr>
                  <a:t>이기 때문에 </a:t>
                </a:r>
                <a:r>
                  <a:rPr lang="en-US" altLang="ko-KR" sz="1800" dirty="0">
                    <a:latin typeface="+mn-ea"/>
                  </a:rPr>
                  <a:t>data type</a:t>
                </a:r>
                <a:r>
                  <a:rPr lang="ko-KR" altLang="en-US" sz="1800" dirty="0">
                    <a:latin typeface="+mn-ea"/>
                  </a:rPr>
                  <a:t>을 </a:t>
                </a:r>
                <a:r>
                  <a:rPr lang="en-US" altLang="ko-KR" sz="1800" dirty="0">
                    <a:latin typeface="+mn-ea"/>
                  </a:rPr>
                  <a:t>long </a:t>
                </a:r>
                <a:r>
                  <a:rPr lang="en-US" altLang="ko-KR" sz="1800" dirty="0" err="1">
                    <a:latin typeface="+mn-ea"/>
                  </a:rPr>
                  <a:t>long</a:t>
                </a:r>
                <a:r>
                  <a:rPr lang="ko-KR" altLang="en-US" sz="1800" dirty="0">
                    <a:latin typeface="+mn-ea"/>
                  </a:rPr>
                  <a:t>으로 설정</a:t>
                </a:r>
                <a:r>
                  <a:rPr lang="en-US" altLang="ko-KR" sz="18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876" y="1022466"/>
                <a:ext cx="11330248" cy="5378334"/>
              </a:xfrm>
              <a:blipFill>
                <a:blip r:embed="rId2"/>
                <a:stretch>
                  <a:fillRect l="-5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9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P2 - 21600004 강석운</dc:title>
  <dc:creator>user</dc:creator>
  <cp:lastModifiedBy>KANG SEOKUN</cp:lastModifiedBy>
  <cp:revision>6</cp:revision>
  <dcterms:created xsi:type="dcterms:W3CDTF">2021-09-13T03:14:06Z</dcterms:created>
  <dcterms:modified xsi:type="dcterms:W3CDTF">2021-11-19T13:35:41Z</dcterms:modified>
</cp:coreProperties>
</file>