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3CC4-6DF1-4710-80BC-8C0C7B5A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E39E-9248-4F48-8DC8-D9081E44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E3AEA-2D04-498A-9495-4E9996DC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AB8A8-8C0A-475D-9A04-FD6087E0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79BA9-38DB-408A-8E52-D304135F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6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D4BC-6A8B-4456-96BD-53D64E1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45D4C-82D5-40A9-99BE-E02A1AF4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7F04-99AE-4207-87BC-7872520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614B-DF71-4D86-806B-C8C6272D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B3412-ACFF-4455-BAAE-CF90BBDA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9E3AB-C9C9-42C6-839F-A14D413ED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67B9E-0504-4095-8FA6-F7697400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2B03A-D760-418D-8A7D-0B49B95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A4D4-28E1-4D5B-AFA9-16F4D110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BAB35-CEB8-4C30-B41F-B3AB36D3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C2B1-38A7-45F0-953D-D7A6C20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505B1-6760-440A-AB5D-E0B31F7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6B8D-83AA-4D27-849E-7C79D8B9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E2B20-8EAE-413D-99B6-22A452BF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C40C-3FD4-48ED-8338-463FE71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6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CA9B7-CE9B-41C8-B8CC-6A91146E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95EFC-5EC0-4FD0-A709-FF10604E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2D7B5-B8FF-4087-9DF4-21ED909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38AD-B811-4757-8D99-1D3D1DE5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2B2E5-A95E-4CD3-A9AB-500498EF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5DBA-BC6F-4655-B5AF-DAF2BAD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04-0611-4C54-B625-D5929F7A7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A4F71-8A80-4A0D-9797-102B39A0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7D43C-A848-4311-B526-47790056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1A43-04F1-4EE9-A6F1-7E95FBE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C06EF-0CA6-42A7-9611-A9EF51AB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524B3-2FF8-44EB-9ACD-234C3B43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94D5E-8089-4E34-9B22-38A55D18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BCF02-2C7B-4C66-BE5B-40DB5852E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188A0-323B-4BBD-B320-586C0C5E0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95E71-C7AF-4E46-8DB3-336C1912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7541EB-386F-4AB6-BE48-38875979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C9044-48DA-4BA8-B263-B39748B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EB46A5-4E34-4487-8754-7EE94D11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2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FB73-34D9-4F32-8573-98D5F2F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8325A-B312-4F11-AF5F-FB410D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E2285-4BEC-4AAE-823F-3A27872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F6E01-AEB0-4EA5-8498-184E304F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D3014A-9074-4F04-A50A-615F89F9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D1E7B9-A40C-40CD-9374-FB147EF2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81E1C-F723-4947-A519-39F73CC8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029E-7E48-462A-801F-6562A90E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0A816-F28D-4317-B50E-7B80E277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1D7705-29FF-4EE6-877E-DB4E164B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42E37-BE49-4922-8FC5-E238483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BC021-DA78-4A42-B6D3-3B9BD04B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8DEA4-DC76-4E29-8E00-A45DB915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15185-CBCE-417C-B054-2EBD0CD3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0F97E-196E-4345-BD59-4964C669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B7D42-9566-4F26-BC96-E43821BA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EE62E-C0FE-41D8-B4D1-E7D1FE5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34757-033B-4752-BE76-0CA2B87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DB63A-5753-4282-9B5C-23350896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7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E7EAD7-0C7C-4BB1-BD34-FA8175F2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83978-1F1E-4A07-A7E3-D8889482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A79EE-579A-49AE-B381-1D32BF0D4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2158-7672-4BCB-9CC8-4F64EC00885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DD0C-A590-41B3-8560-CB19DE0F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0B646-4F41-438E-9EF8-9F2491ECE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9E7C-83C9-4E32-9760-5AD37DE0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9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A3E76-0C09-46E6-B81D-D0D486406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258" y="869578"/>
                <a:ext cx="11815482" cy="4338916"/>
              </a:xfr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입력의 수를 모르기 때문에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가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만인 배열 생성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입력 차례대로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번부터 저장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입력 값이 저장된 배열을 내림 차순으로 정렬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Tx/>
                  <a:buChar char="-"/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Quick Sort 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사용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Worst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Case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𝐴𝑣𝑒𝑟𝑎𝑔𝑒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𝑁𝑙𝑜𝑔𝑁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N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은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# of inputs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ko-KR" alt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부</m:t>
                    </m:r>
                  </m:oMath>
                </a14:m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ko-KR" alt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까</m:t>
                    </m:r>
                  </m:oMath>
                </a14:m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지 탐색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초기 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무게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ko-KR" alt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로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이동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ko-KR" alt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를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ko-KR" alt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로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이동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𝑐𝑎𝑟𝑟𝑖𝑒𝑟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증가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 of Worst Case: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Linked List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를 이용해 입력을 받을 때 부터 내림차순으로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List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를 구성하고 중복되는 값이 들어오면 해당하는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의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count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라는 변수를 증가시켜 개수를 나타낸다면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</a:t>
                </a:r>
                <a:r>
                  <a:rPr lang="ko-KR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도 최소로 줄일 수 있을 것 같다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8A3E76-0C09-46E6-B81D-D0D486406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258" y="869578"/>
                <a:ext cx="11815482" cy="4338916"/>
              </a:xfrm>
              <a:blipFill>
                <a:blip r:embed="rId2"/>
                <a:stretch>
                  <a:fillRect l="-412" t="-1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1A4C2D-5FE7-47F0-98BA-703E85E8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3751"/>
              </p:ext>
            </p:extLst>
          </p:nvPr>
        </p:nvGraphicFramePr>
        <p:xfrm>
          <a:off x="508000" y="58506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56691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3334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7057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9071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7095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117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3345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1919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6223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663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951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9F30F3BE-6B9B-4BDE-8AFA-C85B2DFB6E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1" y="6221503"/>
                <a:ext cx="8492564" cy="370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sz="1800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𝑡h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=9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9F30F3BE-6B9B-4BDE-8AFA-C85B2DFB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6221503"/>
                <a:ext cx="8492564" cy="37084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24454530-FFDC-4E87-8AC1-D57853ACB340}"/>
              </a:ext>
            </a:extLst>
          </p:cNvPr>
          <p:cNvSpPr txBox="1">
            <a:spLocks/>
          </p:cNvSpPr>
          <p:nvPr/>
        </p:nvSpPr>
        <p:spPr>
          <a:xfrm>
            <a:off x="508000" y="5300180"/>
            <a:ext cx="8128000" cy="37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Input size: 10, Max weights=10</a:t>
            </a:r>
          </a:p>
        </p:txBody>
      </p:sp>
    </p:spTree>
    <p:extLst>
      <p:ext uri="{BB962C8B-B14F-4D97-AF65-F5344CB8AC3E}">
        <p14:creationId xmlns:p14="http://schemas.microsoft.com/office/powerpoint/2010/main" val="23937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21600004 강석운</dc:title>
  <dc:creator>KANG SEOKUN</dc:creator>
  <cp:lastModifiedBy>KANG SEOKUN</cp:lastModifiedBy>
  <cp:revision>22</cp:revision>
  <dcterms:created xsi:type="dcterms:W3CDTF">2021-09-26T08:14:47Z</dcterms:created>
  <dcterms:modified xsi:type="dcterms:W3CDTF">2021-11-19T13:36:00Z</dcterms:modified>
</cp:coreProperties>
</file>