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9E58-9B6A-42C6-BEC9-127E69CB8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6EC868-5167-4EDC-AE22-EB7C88039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AC04C-8A96-4DDE-982C-B9C6089E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9D0A-D2B8-4454-B35A-78A7BF6D121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BCCA7-E8B4-4777-92AA-F903B369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88CBF-89C5-45FC-9EBB-979DD4E9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443E-0EEE-4730-B3D0-809FD9F8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1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24B3F-8F8D-4534-AA6A-FE05DA1E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85BFB-0870-474F-80D2-4C1B9A79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48961-EAE3-478C-897C-7032EF7F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9D0A-D2B8-4454-B35A-78A7BF6D121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CD57D-01C5-44B0-8761-6E0BD0A2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B2F77-F443-438B-981C-1D4B0A23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443E-0EEE-4730-B3D0-809FD9F8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4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6EF79B-0F11-497D-B61D-A60C9D73C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77947A-C9BA-44BA-8332-0A4B845D9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EA75C-FC2F-44FD-BB7F-1631F121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9D0A-D2B8-4454-B35A-78A7BF6D121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1E445-09BE-4ABF-AB07-1D12A6F0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DC405-6EF4-487B-BB31-5D835122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443E-0EEE-4730-B3D0-809FD9F8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1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73782-80CC-43D3-A154-FB5F3A67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B855E-2125-419D-A8AA-0F2D9D3C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4C31E-EDB4-4B53-AA2E-89D8BE3F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9D0A-D2B8-4454-B35A-78A7BF6D121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07521-48DC-44B4-8A35-9037904A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33B51-F3B9-4D0D-B0E9-AE781A19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443E-0EEE-4730-B3D0-809FD9F8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6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ED7B-155E-46B5-AA63-34146BFA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D620B-CF0A-4BD3-B486-587D1839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8675E-2A52-4F56-BFE5-D391F048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9D0A-D2B8-4454-B35A-78A7BF6D121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C9512-C8E6-49BE-A798-C41780CE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13A80-693F-498B-A19F-FBD23D0B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443E-0EEE-4730-B3D0-809FD9F8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52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1A650-3AAB-4D47-B620-1CCBE47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A67E7-9D38-4395-9D1A-60B40E1D2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DE543-7F13-4B81-A618-9C672FE65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0B67A-BA88-48E5-8CCF-B7A15225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9D0A-D2B8-4454-B35A-78A7BF6D121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FDF52-141B-4BBF-938E-741A67E9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0597D9-9C46-47C5-BC91-8CE9DC03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443E-0EEE-4730-B3D0-809FD9F8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6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6123D-2FAC-4172-ADAD-C5E49638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133EF-DEEA-48F5-8BF2-2AC50D298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B4696-0844-40D9-A7AB-C7A6DCB35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FAB236-F94A-4294-83F3-72C04465A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08BCD8-B534-45F0-B499-1A5A1BBDF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22FD2B-6E83-4554-90DF-9BB51217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9D0A-D2B8-4454-B35A-78A7BF6D121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D84917-74C0-4FC3-BCC2-1A8A5FB6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88B40E-A532-4DF6-B9D8-16573B1A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443E-0EEE-4730-B3D0-809FD9F8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1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89719-FBB2-474D-BAEC-413E832E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6B8C13-93C0-4C33-A022-1502E6A5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9D0A-D2B8-4454-B35A-78A7BF6D121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336B51-D82D-4EF1-8FBB-38AEF3A3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D14B41-3484-4966-BF0A-27B1A51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443E-0EEE-4730-B3D0-809FD9F8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7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347EBF-2ED6-4594-A5C7-9DF53C12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9D0A-D2B8-4454-B35A-78A7BF6D121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11FC96-8A4F-4673-A88B-2B2F586E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E715B-15C4-49AD-BBE0-2B5A30B1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443E-0EEE-4730-B3D0-809FD9F8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5A5BF-AE93-4C13-8B2B-27EFE759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D0066-490C-494D-B0F3-482693BE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973C6-76CA-470E-8465-F4E86B03E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2D970-385A-4454-B558-9F73E4A5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9D0A-D2B8-4454-B35A-78A7BF6D121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37413-64E3-4B8D-88D3-AE21EEEC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60D2C-BF0F-48FE-A585-C43C3951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443E-0EEE-4730-B3D0-809FD9F8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0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AA3F-64FC-4A6A-BDEF-937C1735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337F97-0B0A-4B74-A665-D42FBC5D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81460-1B3B-4038-80B8-9DE2F884D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12296D-9C14-4DB8-87FC-6E63DA5D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9D0A-D2B8-4454-B35A-78A7BF6D121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F2212-6045-4AF2-82C4-49BF8326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CD8F6-F768-47B3-AACE-430F30D1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443E-0EEE-4730-B3D0-809FD9F8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DDBC17-4C2F-4F46-B891-1980DF88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C506-D813-45F1-B38F-44E600A5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064B8-009E-46D4-9068-E0E71A964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9D0A-D2B8-4454-B35A-78A7BF6D121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D959-1493-413F-985D-B96389DEA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CF452-3AFE-4988-98B6-A340F856D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443E-0EEE-4730-B3D0-809FD9F8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30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01D2D-11EB-4A60-B16F-ED1ACA7B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41" y="493059"/>
            <a:ext cx="6099362" cy="2600662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문제 분석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경계면마다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값이 달라지기 때문에 해당 지점에서 매번 확인을 해줘야 한다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값이 달라지는 지점을 확인하기 위해서는 각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값의 시작점과 끝점을 알아야한다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/>
              <a:t>Data Structure</a:t>
            </a:r>
          </a:p>
          <a:p>
            <a:pPr lvl="1"/>
            <a:r>
              <a:rPr lang="en-US" altLang="ko-KR" sz="1800" dirty="0"/>
              <a:t>Function: {[start, end), y}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9F49048-51E4-4A54-9C3D-F2005DD0C57F}"/>
              </a:ext>
            </a:extLst>
          </p:cNvPr>
          <p:cNvCxnSpPr>
            <a:cxnSpLocks/>
          </p:cNvCxnSpPr>
          <p:nvPr/>
        </p:nvCxnSpPr>
        <p:spPr>
          <a:xfrm>
            <a:off x="6254004" y="493058"/>
            <a:ext cx="0" cy="6104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4BE78527-F367-4A49-80D4-F66AA01B6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4434" y="493057"/>
                <a:ext cx="5732926" cy="62125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알고리즘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{[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)}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같이 입력을 </a:t>
                </a:r>
                <a:r>
                  <a:rPr lang="en-US" altLang="ko-KR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ko-KR" alt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구간</a:t>
                </a:r>
                <a:r>
                  <a:rPr lang="en-US" altLang="ko-KR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y}</a:t>
                </a:r>
                <a:r>
                  <a:rPr lang="ko-KR" alt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 설정</a:t>
                </a:r>
                <a:endParaRPr lang="en-US" altLang="ko-KR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unction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와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두개가 존재</a:t>
                </a:r>
                <a:endParaRPr lang="en-US" altLang="ko-KR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ko-KR" alt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인 지점까지 탐색 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설정</a:t>
                </a:r>
                <a:endParaRPr lang="en-US" altLang="ko-KR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ko-KR" alt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이기 때문에 가능</a:t>
                </a:r>
                <a:endParaRPr lang="en-US" altLang="ko-KR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각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와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현재 구간에서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및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값을 비교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가지의 경우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sz="16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f.end</a:t>
                </a:r>
                <a:r>
                  <a:rPr lang="en-US" altLang="ko-KR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g.end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f.y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g.y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라면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f.start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f.end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*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f.y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sz="16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f.end</a:t>
                </a:r>
                <a:r>
                  <a:rPr lang="en-US" altLang="ko-KR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g.end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f.y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g.y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라면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f.start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g.end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*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g.y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sz="16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f.end</a:t>
                </a:r>
                <a:r>
                  <a:rPr lang="en-US" altLang="ko-KR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g.end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f.y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g.y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라면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g.start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f.end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*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f.y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sz="16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f.end</a:t>
                </a:r>
                <a:r>
                  <a:rPr lang="en-US" altLang="ko-KR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g.end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f.y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g.y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라면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g.start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g.end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*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g.y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sz="16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f.end</a:t>
                </a:r>
                <a:r>
                  <a:rPr lang="en-US" altLang="ko-KR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g.end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f.y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g.y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라면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f.start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f.end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*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f.y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sz="16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f.end</a:t>
                </a:r>
                <a:r>
                  <a:rPr lang="en-US" altLang="ko-KR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g.end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f.y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g.y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라면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g.start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g.end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*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g.y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값이 작은 함수를 다음 영역으로 이동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같을 경우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와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모두 다음 영역으로 이동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모든 영역에 대한 값을 더해서 출력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각 영역 마다 연산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</a:p>
              <a:p>
                <a:pPr lvl="1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4BE78527-F367-4A49-80D4-F66AA01B6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34" y="493057"/>
                <a:ext cx="5732926" cy="6212543"/>
              </a:xfrm>
              <a:prstGeom prst="rect">
                <a:avLst/>
              </a:prstGeom>
              <a:blipFill>
                <a:blip r:embed="rId2"/>
                <a:stretch>
                  <a:fillRect l="-531" t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71AA874-AFC6-4490-898D-E00F3D37A638}"/>
              </a:ext>
            </a:extLst>
          </p:cNvPr>
          <p:cNvCxnSpPr/>
          <p:nvPr/>
        </p:nvCxnSpPr>
        <p:spPr>
          <a:xfrm>
            <a:off x="451373" y="5507230"/>
            <a:ext cx="4643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42F562-F7AE-4863-8036-5D42A204CE1C}"/>
              </a:ext>
            </a:extLst>
          </p:cNvPr>
          <p:cNvCxnSpPr/>
          <p:nvPr/>
        </p:nvCxnSpPr>
        <p:spPr>
          <a:xfrm flipV="1">
            <a:off x="1204408" y="3777041"/>
            <a:ext cx="0" cy="203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39A0931-2B67-4172-88D5-3F6335D9300C}"/>
              </a:ext>
            </a:extLst>
          </p:cNvPr>
          <p:cNvSpPr/>
          <p:nvPr/>
        </p:nvSpPr>
        <p:spPr>
          <a:xfrm>
            <a:off x="1639642" y="464661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4F1F899-9DBA-4149-A3B8-0AA1D1000262}"/>
              </a:ext>
            </a:extLst>
          </p:cNvPr>
          <p:cNvSpPr/>
          <p:nvPr/>
        </p:nvSpPr>
        <p:spPr>
          <a:xfrm>
            <a:off x="1639642" y="5435230"/>
            <a:ext cx="144000" cy="14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0184CD4-8300-4E39-9040-2EB4045BBDCA}"/>
              </a:ext>
            </a:extLst>
          </p:cNvPr>
          <p:cNvSpPr/>
          <p:nvPr/>
        </p:nvSpPr>
        <p:spPr>
          <a:xfrm>
            <a:off x="3288517" y="383760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D66FADB-137C-41F8-BD78-2501D3855381}"/>
              </a:ext>
            </a:extLst>
          </p:cNvPr>
          <p:cNvSpPr/>
          <p:nvPr/>
        </p:nvSpPr>
        <p:spPr>
          <a:xfrm>
            <a:off x="2460363" y="435974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CD250AD-9F18-4CBB-8D6C-8D065EED26E2}"/>
              </a:ext>
            </a:extLst>
          </p:cNvPr>
          <p:cNvSpPr/>
          <p:nvPr/>
        </p:nvSpPr>
        <p:spPr>
          <a:xfrm>
            <a:off x="4152499" y="4359746"/>
            <a:ext cx="144000" cy="14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7A4A462-6E7F-4A12-9C5D-800D76C75E32}"/>
              </a:ext>
            </a:extLst>
          </p:cNvPr>
          <p:cNvSpPr/>
          <p:nvPr/>
        </p:nvSpPr>
        <p:spPr>
          <a:xfrm>
            <a:off x="4152499" y="400834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C4FDF1D-C4FF-4319-B591-E49BBE84F8F0}"/>
              </a:ext>
            </a:extLst>
          </p:cNvPr>
          <p:cNvSpPr/>
          <p:nvPr/>
        </p:nvSpPr>
        <p:spPr>
          <a:xfrm>
            <a:off x="2455079" y="5441185"/>
            <a:ext cx="144000" cy="14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F3955DF-3ACC-4C1F-85E8-71B81FA2CCA6}"/>
              </a:ext>
            </a:extLst>
          </p:cNvPr>
          <p:cNvSpPr/>
          <p:nvPr/>
        </p:nvSpPr>
        <p:spPr>
          <a:xfrm>
            <a:off x="3288517" y="4646617"/>
            <a:ext cx="144000" cy="14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00AA8B2-7F71-40D1-B3EF-73918358F625}"/>
              </a:ext>
            </a:extLst>
          </p:cNvPr>
          <p:cNvCxnSpPr>
            <a:cxnSpLocks/>
          </p:cNvCxnSpPr>
          <p:nvPr/>
        </p:nvCxnSpPr>
        <p:spPr>
          <a:xfrm>
            <a:off x="1711642" y="3669465"/>
            <a:ext cx="0" cy="21470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F105742-D78B-4D94-898E-55391BC6551D}"/>
              </a:ext>
            </a:extLst>
          </p:cNvPr>
          <p:cNvCxnSpPr>
            <a:cxnSpLocks/>
          </p:cNvCxnSpPr>
          <p:nvPr/>
        </p:nvCxnSpPr>
        <p:spPr>
          <a:xfrm>
            <a:off x="2532363" y="3672833"/>
            <a:ext cx="0" cy="21470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F459A94-82B9-455C-80AC-55BD36BD2481}"/>
              </a:ext>
            </a:extLst>
          </p:cNvPr>
          <p:cNvCxnSpPr>
            <a:cxnSpLocks/>
          </p:cNvCxnSpPr>
          <p:nvPr/>
        </p:nvCxnSpPr>
        <p:spPr>
          <a:xfrm>
            <a:off x="3360517" y="3669465"/>
            <a:ext cx="0" cy="21470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F64CC86-BA37-4BCD-AEDB-CC5DED334D5A}"/>
              </a:ext>
            </a:extLst>
          </p:cNvPr>
          <p:cNvCxnSpPr>
            <a:cxnSpLocks/>
          </p:cNvCxnSpPr>
          <p:nvPr/>
        </p:nvCxnSpPr>
        <p:spPr>
          <a:xfrm>
            <a:off x="4224499" y="3669465"/>
            <a:ext cx="0" cy="21470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7168C0-AC1F-47EA-B5BF-3A99C9033FCF}"/>
              </a:ext>
            </a:extLst>
          </p:cNvPr>
          <p:cNvSpPr txBox="1"/>
          <p:nvPr/>
        </p:nvSpPr>
        <p:spPr>
          <a:xfrm>
            <a:off x="1298104" y="5888512"/>
            <a:ext cx="827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f[0].end</a:t>
            </a:r>
          </a:p>
          <a:p>
            <a:pPr algn="ctr"/>
            <a:r>
              <a:rPr lang="en-US" altLang="ko-KR" sz="1200" dirty="0"/>
              <a:t>f[1].start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080954-FFE4-4C8A-AF7E-569F17AFA6A6}"/>
              </a:ext>
            </a:extLst>
          </p:cNvPr>
          <p:cNvSpPr txBox="1"/>
          <p:nvPr/>
        </p:nvSpPr>
        <p:spPr>
          <a:xfrm>
            <a:off x="2113541" y="5885925"/>
            <a:ext cx="827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g[0].end</a:t>
            </a:r>
          </a:p>
          <a:p>
            <a:pPr algn="ctr"/>
            <a:r>
              <a:rPr lang="en-US" altLang="ko-KR" sz="1200" dirty="0"/>
              <a:t>g[1].start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91F404-E79A-4A3F-91BB-8344E9734F0D}"/>
              </a:ext>
            </a:extLst>
          </p:cNvPr>
          <p:cNvSpPr txBox="1"/>
          <p:nvPr/>
        </p:nvSpPr>
        <p:spPr>
          <a:xfrm>
            <a:off x="2946978" y="5892824"/>
            <a:ext cx="8270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f[1].end</a:t>
            </a:r>
          </a:p>
          <a:p>
            <a:pPr algn="ctr"/>
            <a:r>
              <a:rPr lang="en-US" altLang="ko-KR" sz="1200" dirty="0"/>
              <a:t>f[2].start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6CFD8A-948D-45C1-86C4-CCF9EAC45D20}"/>
              </a:ext>
            </a:extLst>
          </p:cNvPr>
          <p:cNvSpPr txBox="1"/>
          <p:nvPr/>
        </p:nvSpPr>
        <p:spPr>
          <a:xfrm>
            <a:off x="3756054" y="5903276"/>
            <a:ext cx="927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g[1].end</a:t>
            </a:r>
          </a:p>
          <a:p>
            <a:pPr algn="ctr"/>
            <a:r>
              <a:rPr lang="en-US" altLang="ko-KR" sz="1200" dirty="0"/>
              <a:t>g[2].start</a:t>
            </a:r>
            <a:endParaRPr lang="ko-KR" altLang="en-US" sz="12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F17E923-78A3-4EE7-A2C2-5233A45135A5}"/>
              </a:ext>
            </a:extLst>
          </p:cNvPr>
          <p:cNvCxnSpPr>
            <a:stCxn id="13" idx="6"/>
            <a:endCxn id="31" idx="2"/>
          </p:cNvCxnSpPr>
          <p:nvPr/>
        </p:nvCxnSpPr>
        <p:spPr>
          <a:xfrm>
            <a:off x="1783642" y="4718617"/>
            <a:ext cx="15048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5BAECA-FAD1-4286-B8A1-DF6E76B8926D}"/>
              </a:ext>
            </a:extLst>
          </p:cNvPr>
          <p:cNvCxnSpPr>
            <a:cxnSpLocks/>
          </p:cNvCxnSpPr>
          <p:nvPr/>
        </p:nvCxnSpPr>
        <p:spPr>
          <a:xfrm>
            <a:off x="3416289" y="3909603"/>
            <a:ext cx="16788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3ADF215-19E6-4BB1-B43C-1A6156F012BC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2604363" y="4431746"/>
            <a:ext cx="1548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16DE6E4-082D-4D6B-BFCE-BF70C6EA7725}"/>
              </a:ext>
            </a:extLst>
          </p:cNvPr>
          <p:cNvCxnSpPr>
            <a:cxnSpLocks/>
          </p:cNvCxnSpPr>
          <p:nvPr/>
        </p:nvCxnSpPr>
        <p:spPr>
          <a:xfrm>
            <a:off x="4296499" y="4080345"/>
            <a:ext cx="798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388DD92-C29E-4593-8B8D-351FE99D96F5}"/>
              </a:ext>
            </a:extLst>
          </p:cNvPr>
          <p:cNvCxnSpPr/>
          <p:nvPr/>
        </p:nvCxnSpPr>
        <p:spPr>
          <a:xfrm>
            <a:off x="1711642" y="3741645"/>
            <a:ext cx="820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4509BED-938E-4BD2-BA5E-5F3711E365BA}"/>
              </a:ext>
            </a:extLst>
          </p:cNvPr>
          <p:cNvSpPr txBox="1"/>
          <p:nvPr/>
        </p:nvSpPr>
        <p:spPr>
          <a:xfrm>
            <a:off x="1767975" y="3456253"/>
            <a:ext cx="7080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영역 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218CEE9-300A-40D3-A4F1-E8A50CF7C694}"/>
              </a:ext>
            </a:extLst>
          </p:cNvPr>
          <p:cNvCxnSpPr/>
          <p:nvPr/>
        </p:nvCxnSpPr>
        <p:spPr>
          <a:xfrm>
            <a:off x="2512203" y="3741645"/>
            <a:ext cx="820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FB8DAA0-EDE2-4BED-B1C8-D2E9B935F19E}"/>
              </a:ext>
            </a:extLst>
          </p:cNvPr>
          <p:cNvSpPr txBox="1"/>
          <p:nvPr/>
        </p:nvSpPr>
        <p:spPr>
          <a:xfrm>
            <a:off x="2568536" y="3456253"/>
            <a:ext cx="7080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영역 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4DB824A-1FDE-4AF6-A8F3-335F3E422132}"/>
              </a:ext>
            </a:extLst>
          </p:cNvPr>
          <p:cNvCxnSpPr/>
          <p:nvPr/>
        </p:nvCxnSpPr>
        <p:spPr>
          <a:xfrm>
            <a:off x="3363695" y="3741645"/>
            <a:ext cx="820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2E6F15A-DC37-43EB-B332-9F698A62B70C}"/>
              </a:ext>
            </a:extLst>
          </p:cNvPr>
          <p:cNvSpPr txBox="1"/>
          <p:nvPr/>
        </p:nvSpPr>
        <p:spPr>
          <a:xfrm>
            <a:off x="3420028" y="3456253"/>
            <a:ext cx="7080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영역 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75FACFB-10FD-456A-8109-3BED73A8F2CA}"/>
              </a:ext>
            </a:extLst>
          </p:cNvPr>
          <p:cNvCxnSpPr/>
          <p:nvPr/>
        </p:nvCxnSpPr>
        <p:spPr>
          <a:xfrm>
            <a:off x="4236266" y="3733923"/>
            <a:ext cx="820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66A9F90-DFBF-46F9-B8B6-63EAACF3A73C}"/>
              </a:ext>
            </a:extLst>
          </p:cNvPr>
          <p:cNvSpPr txBox="1"/>
          <p:nvPr/>
        </p:nvSpPr>
        <p:spPr>
          <a:xfrm>
            <a:off x="4292599" y="3448531"/>
            <a:ext cx="7080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영역 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403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367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Function - 21600004 강석운</dc:title>
  <dc:creator>KANG SEOKUN</dc:creator>
  <cp:lastModifiedBy>KANG SEOKUN</cp:lastModifiedBy>
  <cp:revision>17</cp:revision>
  <dcterms:created xsi:type="dcterms:W3CDTF">2021-10-05T13:53:11Z</dcterms:created>
  <dcterms:modified xsi:type="dcterms:W3CDTF">2021-11-19T13:36:17Z</dcterms:modified>
</cp:coreProperties>
</file>