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50AC-F0A6-4923-998F-9C3BA045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6626C1-0291-4503-967E-EB99F7BF0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16DFF-5662-431E-B494-98EB4E56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F8FF5-AAF5-4B41-9FEC-B61DB7C4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107FF-9320-4165-9CB0-5C11091C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32C0-F667-4E0B-8E0C-49CDB1B0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8C371-E0A6-41F4-878A-39940734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8296-DC37-4533-8941-0B3FAF9E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6BF9A-645D-4CA1-9EAC-5A4DC319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D06E1-8159-40FC-8E87-305F7C55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D8F4A-12ED-420D-87C0-75C15998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BFE7F-9442-4418-821A-34CC712A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7FF76-FDD7-48AA-9B0F-E94D26D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C77DC-0CFE-4F60-901F-91C7FC85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26589-42CA-4ACF-94E5-95C96299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EDC9-D137-4D41-B469-67F741CE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ABD82-87E6-4125-B53E-E8036EC1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EBE5-C79B-4DCC-B99E-8491473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2CF57-ACDC-4F53-B64E-8EFA0965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20DF-F629-417E-87CE-21DF4B96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FEC7-6D72-42C8-9551-AA26E0E5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D8539-779A-4EB1-8CD6-9A8F5D16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471F-563A-4875-802D-D4DF0F2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3A5B9-6069-4F84-93C4-14AB3CC7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4EE53-1407-4E8F-B428-94810CD2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220F0-A046-415A-AA56-587B039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67595-9A73-4318-991F-2C8A7154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448CA-3B3E-457D-86CF-3F98C9B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A10BF-B21E-48CF-8DE9-46608B23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85E67-4442-45D3-B074-C5356BC1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60535-FAE2-486A-BCF8-1A331717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1BC8E-3163-4872-B149-CE63C1EE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0B6AD-D79F-4AE4-B24A-208B62CB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A1701-A140-4CD5-91A9-246FA47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9A8E1-E9CC-47C5-B0C5-6F30D09F0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23B0F-03AB-4378-BDD1-504ABCFB1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24403-8B61-49B3-8885-9E0FB1EA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E56A8-DE8C-454D-8B8A-ADC39317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1AC340-020C-4EB9-89C5-40BB2E24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4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60FD-30BB-455E-8A6C-B3E8F9F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3D3E3-4AD3-48F0-BC42-DFEC3836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337A7-38CD-473A-9CE5-3C6C2FC3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169C6-1994-480A-83C2-350AB773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5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8B79C-8A84-404D-ABCA-0BF96B3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663F6C-725B-486A-AA58-77438AC6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D3AAC-F880-406D-971F-6C31AD7A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4C1DC-E83A-44EE-82B0-E6EE9EA8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6DF4E-30E2-4C37-95BE-5B79E8E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697AF-86EA-4FB2-9EF6-A7D6D56C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4D77F-C3B6-4FEE-A718-606365A2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A0512-A85B-45D0-9A61-54F8C528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11DFC-402C-47EB-8607-7112F8E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84D4-84ED-441C-B550-CD87FE54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1CC70F-4C72-4A45-BB7F-0AC4F4B51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D465-16C3-4966-B06C-82288D7EC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3592-E21F-4E02-B4CE-E5D92088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52B39-3A66-4270-A9D5-4D0ED9C2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A399C-98C9-4750-AAC1-08F0FF98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9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53A2F-66FC-48B1-8A14-8F1DEBA2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D3FF9-5A68-4677-B64D-7437C720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3BA5F-B1ED-4984-BAB2-3C233EAF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296D-66BB-4BA6-937F-B6E606F6163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4F771-22BC-4940-82E0-53A2261E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97BAC-ABF5-4B61-96ED-97E97716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41EC-5B22-471A-BD38-B887E9159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502024"/>
                <a:ext cx="5593976" cy="610496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/>
                  <a:t>Problem Analysis</a:t>
                </a:r>
              </a:p>
              <a:p>
                <a:r>
                  <a:rPr lang="ko-KR" altLang="en-US" sz="1600" dirty="0"/>
                  <a:t>연속된 전신주들 간의 최소거리가 가장 큰 거리를 구하기</a:t>
                </a:r>
                <a:endParaRPr lang="en-US" altLang="ko-KR" sz="1600" dirty="0"/>
              </a:p>
              <a:p>
                <a:r>
                  <a:rPr lang="ko-KR" altLang="en-US" sz="1600" dirty="0"/>
                  <a:t>전신주를 위치에 따라 정렬 필요</a:t>
                </a:r>
                <a:endParaRPr lang="en-US" altLang="ko-KR" sz="1600" dirty="0"/>
              </a:p>
              <a:p>
                <a:r>
                  <a:rPr lang="ko-KR" altLang="en-US" sz="1600" dirty="0"/>
                  <a:t>최소 거리인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부터 최대거리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끝과 끝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까지 탐색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600" b="1" dirty="0"/>
              </a:p>
              <a:p>
                <a:pPr marL="0" indent="0">
                  <a:buNone/>
                </a:pPr>
                <a:r>
                  <a:rPr lang="en-US" altLang="ko-KR" sz="1800" b="1" dirty="0"/>
                  <a:t>Solution</a:t>
                </a:r>
              </a:p>
              <a:p>
                <a:r>
                  <a:rPr lang="ko-KR" altLang="en-US" sz="1600" dirty="0"/>
                  <a:t>입력을 받은 후 전신주의 위치를 기준으로 정렬</a:t>
                </a:r>
                <a:endParaRPr lang="en-US" altLang="ko-KR" sz="1600" dirty="0"/>
              </a:p>
              <a:p>
                <a:pPr lvl="1"/>
                <a:r>
                  <a:rPr lang="en-US" altLang="ko-KR" sz="1400" dirty="0" err="1"/>
                  <a:t>QuickSort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사용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O(</a:t>
                </a:r>
                <a:r>
                  <a:rPr lang="en-US" altLang="ko-KR" sz="1400" dirty="0" err="1">
                    <a:sym typeface="Wingdings" panose="05000000000000000000" pitchFamily="2" charset="2"/>
                  </a:rPr>
                  <a:t>nlogn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ko-KR" altLang="en-US" sz="1600" dirty="0">
                    <a:sym typeface="Wingdings" panose="05000000000000000000" pitchFamily="2" charset="2"/>
                  </a:rPr>
                  <a:t>최소거리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구</m:t>
                    </m:r>
                  </m:oMath>
                </a14:m>
                <a:r>
                  <a:rPr lang="ko-KR" altLang="en-US" sz="1600" dirty="0"/>
                  <a:t>하기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위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치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가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0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가장 가까운 전신주의 위치</a:t>
                </a:r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 </m:t>
                    </m:r>
                  </m:oMath>
                </a14:m>
                <a:r>
                  <a:rPr lang="ko-KR" altLang="en-US" sz="1400" dirty="0"/>
                  <a:t>위치가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에서 가장 먼 전신주의 위치 </a:t>
                </a:r>
                <a:r>
                  <a:rPr lang="en-US" altLang="ko-KR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0</a:t>
                </a:r>
                <a:r>
                  <a:rPr lang="ko-KR" altLang="en-US" sz="1600" dirty="0"/>
                  <a:t>번째 전신주에 공급기를 설치한다 가정 하기</a:t>
                </a:r>
                <a:endParaRPr lang="en-US" altLang="ko-KR" sz="1600" dirty="0"/>
              </a:p>
              <a:p>
                <a:r>
                  <a:rPr lang="ko-KR" altLang="en-US" sz="1600" dirty="0"/>
                  <a:t>직전 공급기 설치 예정 위치와의 차가 기준 거리 보다 크거나 같을 때 공급기 설치 예정 표시</a:t>
                </a:r>
                <a:endParaRPr lang="en-US" altLang="ko-KR" sz="1600" dirty="0"/>
              </a:p>
              <a:p>
                <a:r>
                  <a:rPr lang="ko-KR" altLang="en-US" sz="1600" dirty="0"/>
                  <a:t>공급기 설치 가능 위치의 수가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보다 크면 기준 거리 증가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작으면 기준거리 감소</a:t>
                </a:r>
                <a:endParaRPr lang="en-US" altLang="ko-KR" sz="1600" dirty="0"/>
              </a:p>
              <a:p>
                <a:r>
                  <a:rPr lang="en-US" altLang="ko-KR" sz="1600" dirty="0"/>
                  <a:t>Brute force search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binary search</a:t>
                </a:r>
                <a:r>
                  <a:rPr lang="ko-KR" altLang="en-US" sz="1600" dirty="0"/>
                  <a:t>로 구현 가능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기준 거리를 </a:t>
                </a:r>
                <a:r>
                  <a:rPr lang="en-US" altLang="ko-KR" sz="1600" dirty="0"/>
                  <a:t>Binary Search</a:t>
                </a:r>
                <a:r>
                  <a:rPr lang="ko-KR" altLang="en-US" sz="1600" dirty="0"/>
                  <a:t>를 사용해 구현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:r>
                  <a:rPr lang="ko-KR" altLang="en-US" sz="1600" dirty="0"/>
                  <a:t>기준 거리마다 </a:t>
                </a:r>
                <a:r>
                  <a:rPr lang="en-US" altLang="ko-KR" sz="1600" dirty="0"/>
                  <a:t>n</a:t>
                </a:r>
                <a:r>
                  <a:rPr lang="ko-KR" altLang="en-US" sz="1600" dirty="0"/>
                  <a:t>개의 전신주를 </a:t>
                </a:r>
                <a:r>
                  <a:rPr lang="ko-KR" altLang="en-US" sz="1600" dirty="0" err="1"/>
                  <a:t>탐색해야하기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:r>
                  <a:rPr lang="ko-KR" altLang="en-US" sz="16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502024"/>
                <a:ext cx="5593976" cy="6104964"/>
              </a:xfrm>
              <a:blipFill>
                <a:blip r:embed="rId2"/>
                <a:stretch>
                  <a:fillRect l="-871" t="-998" r="-436" b="-1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789CD5B-0CC9-4ACB-8B7B-1F37EC020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802" y="502024"/>
                <a:ext cx="5593976" cy="33617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b="1" dirty="0"/>
                  <a:t>Data Structure</a:t>
                </a:r>
              </a:p>
              <a:p>
                <a:r>
                  <a:rPr lang="ko-KR" altLang="en-US" sz="1600" dirty="0"/>
                  <a:t>전신주의 위치를 담을 배열</a:t>
                </a:r>
                <a:endParaRPr lang="en-US" altLang="ko-KR" sz="1600" dirty="0"/>
              </a:p>
              <a:p>
                <a:r>
                  <a:rPr lang="ko-KR" altLang="en-US" sz="1600" dirty="0"/>
                  <a:t>바로 직전 공급기의 위치 </a:t>
                </a:r>
                <a:r>
                  <a:rPr lang="en-US" altLang="ko-KR" sz="1600" dirty="0"/>
                  <a:t>index</a:t>
                </a:r>
                <a:r>
                  <a:rPr lang="ko-KR" altLang="en-US" sz="1600" dirty="0"/>
                  <a:t>를 표현할 변수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2000" b="1" dirty="0"/>
                  <a:t>Time Complexity</a:t>
                </a:r>
                <a:endParaRPr lang="en-US" altLang="ko-KR" sz="1600" b="1" dirty="0"/>
              </a:p>
              <a:p>
                <a:r>
                  <a:rPr lang="en-US" altLang="ko-KR" sz="1600" dirty="0"/>
                  <a:t>Binary Search </a:t>
                </a:r>
                <a:r>
                  <a:rPr lang="ko-KR" altLang="en-US" sz="1600" dirty="0"/>
                  <a:t>사용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Brute Force Search </a:t>
                </a:r>
                <a:r>
                  <a:rPr lang="ko-KR" altLang="en-US" sz="1600" dirty="0"/>
                  <a:t>사용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789CD5B-0CC9-4ACB-8B7B-1F37EC020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2" y="502024"/>
                <a:ext cx="5593976" cy="3361764"/>
              </a:xfrm>
              <a:prstGeom prst="rect">
                <a:avLst/>
              </a:prstGeom>
              <a:blipFill>
                <a:blip r:embed="rId3"/>
                <a:stretch>
                  <a:fillRect l="-1089" t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6096000" y="502024"/>
            <a:ext cx="0" cy="610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A15FC1-FFC6-4B7C-A735-D1606528BC66}"/>
              </a:ext>
            </a:extLst>
          </p:cNvPr>
          <p:cNvCxnSpPr/>
          <p:nvPr/>
        </p:nvCxnSpPr>
        <p:spPr>
          <a:xfrm>
            <a:off x="6266329" y="5593976"/>
            <a:ext cx="561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95C6C5-F2C3-4DBC-9EB4-D8C828CBD93B}"/>
              </a:ext>
            </a:extLst>
          </p:cNvPr>
          <p:cNvSpPr txBox="1"/>
          <p:nvPr/>
        </p:nvSpPr>
        <p:spPr>
          <a:xfrm>
            <a:off x="6284259" y="5737976"/>
            <a:ext cx="268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0DBC0-FCCC-4095-8DFC-F87E69B22CE1}"/>
              </a:ext>
            </a:extLst>
          </p:cNvPr>
          <p:cNvSpPr txBox="1"/>
          <p:nvPr/>
        </p:nvSpPr>
        <p:spPr>
          <a:xfrm>
            <a:off x="6642846" y="5737975"/>
            <a:ext cx="268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D01383-6588-4B29-AB85-E79F8CC0A865}"/>
              </a:ext>
            </a:extLst>
          </p:cNvPr>
          <p:cNvSpPr txBox="1"/>
          <p:nvPr/>
        </p:nvSpPr>
        <p:spPr>
          <a:xfrm>
            <a:off x="7019363" y="5737975"/>
            <a:ext cx="268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203343-AD3E-4DEF-B3D9-55C3E6DCA5A0}"/>
              </a:ext>
            </a:extLst>
          </p:cNvPr>
          <p:cNvSpPr txBox="1"/>
          <p:nvPr/>
        </p:nvSpPr>
        <p:spPr>
          <a:xfrm>
            <a:off x="7772397" y="5737975"/>
            <a:ext cx="268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B6D42E-F64A-4D2F-B60D-946E2CF4DC45}"/>
              </a:ext>
            </a:extLst>
          </p:cNvPr>
          <p:cNvSpPr txBox="1"/>
          <p:nvPr/>
        </p:nvSpPr>
        <p:spPr>
          <a:xfrm>
            <a:off x="8525431" y="5737975"/>
            <a:ext cx="268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6506D-09DA-4FD0-9957-3DD8B5D0FFD7}"/>
              </a:ext>
            </a:extLst>
          </p:cNvPr>
          <p:cNvSpPr txBox="1"/>
          <p:nvPr/>
        </p:nvSpPr>
        <p:spPr>
          <a:xfrm>
            <a:off x="9580882" y="5741512"/>
            <a:ext cx="417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C0EFFA-6FCC-46B4-BF15-CECEBBEE5F92}"/>
              </a:ext>
            </a:extLst>
          </p:cNvPr>
          <p:cNvSpPr txBox="1"/>
          <p:nvPr/>
        </p:nvSpPr>
        <p:spPr>
          <a:xfrm>
            <a:off x="9940661" y="5737974"/>
            <a:ext cx="450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1B422-96E8-40EB-A06F-CB93C5536AFA}"/>
              </a:ext>
            </a:extLst>
          </p:cNvPr>
          <p:cNvSpPr txBox="1"/>
          <p:nvPr/>
        </p:nvSpPr>
        <p:spPr>
          <a:xfrm>
            <a:off x="10345260" y="5737974"/>
            <a:ext cx="39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7866F1-F7C4-4DA3-9014-25EB17E2D43A}"/>
              </a:ext>
            </a:extLst>
          </p:cNvPr>
          <p:cNvSpPr txBox="1"/>
          <p:nvPr/>
        </p:nvSpPr>
        <p:spPr>
          <a:xfrm>
            <a:off x="11098301" y="5737974"/>
            <a:ext cx="39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96A81B-3493-4543-9980-B78A5008885D}"/>
              </a:ext>
            </a:extLst>
          </p:cNvPr>
          <p:cNvSpPr txBox="1"/>
          <p:nvPr/>
        </p:nvSpPr>
        <p:spPr>
          <a:xfrm>
            <a:off x="11468864" y="5737973"/>
            <a:ext cx="417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A3D12D4-C769-4566-9B7E-A8A208005E2F}"/>
              </a:ext>
            </a:extLst>
          </p:cNvPr>
          <p:cNvCxnSpPr>
            <a:cxnSpLocks/>
          </p:cNvCxnSpPr>
          <p:nvPr/>
        </p:nvCxnSpPr>
        <p:spPr>
          <a:xfrm>
            <a:off x="6391836" y="5283993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E5BFB7-50F8-424D-B689-8DF65EAE2316}"/>
              </a:ext>
            </a:extLst>
          </p:cNvPr>
          <p:cNvCxnSpPr>
            <a:cxnSpLocks/>
          </p:cNvCxnSpPr>
          <p:nvPr/>
        </p:nvCxnSpPr>
        <p:spPr>
          <a:xfrm flipV="1">
            <a:off x="6282018" y="5283572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B30E898-3594-4110-862F-34377ECE4011}"/>
              </a:ext>
            </a:extLst>
          </p:cNvPr>
          <p:cNvCxnSpPr>
            <a:cxnSpLocks/>
          </p:cNvCxnSpPr>
          <p:nvPr/>
        </p:nvCxnSpPr>
        <p:spPr>
          <a:xfrm flipV="1">
            <a:off x="6290983" y="5341838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814CB5A-3498-4DD5-A51C-8128E834C70F}"/>
              </a:ext>
            </a:extLst>
          </p:cNvPr>
          <p:cNvCxnSpPr>
            <a:cxnSpLocks/>
          </p:cNvCxnSpPr>
          <p:nvPr/>
        </p:nvCxnSpPr>
        <p:spPr>
          <a:xfrm>
            <a:off x="6765550" y="5283993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D05714-5377-46ED-B989-1C63E6C5835B}"/>
              </a:ext>
            </a:extLst>
          </p:cNvPr>
          <p:cNvCxnSpPr>
            <a:cxnSpLocks/>
          </p:cNvCxnSpPr>
          <p:nvPr/>
        </p:nvCxnSpPr>
        <p:spPr>
          <a:xfrm flipV="1">
            <a:off x="6664697" y="5274607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607D92-389B-4893-96C2-9FB6268A0690}"/>
              </a:ext>
            </a:extLst>
          </p:cNvPr>
          <p:cNvCxnSpPr>
            <a:cxnSpLocks/>
          </p:cNvCxnSpPr>
          <p:nvPr/>
        </p:nvCxnSpPr>
        <p:spPr>
          <a:xfrm flipV="1">
            <a:off x="6673662" y="5341838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EBB3EC-2F03-4309-94FB-F538916197E4}"/>
              </a:ext>
            </a:extLst>
          </p:cNvPr>
          <p:cNvCxnSpPr>
            <a:cxnSpLocks/>
          </p:cNvCxnSpPr>
          <p:nvPr/>
        </p:nvCxnSpPr>
        <p:spPr>
          <a:xfrm>
            <a:off x="7151591" y="5266209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E0ACB22-056E-4EA6-ABFB-649F1176C963}"/>
              </a:ext>
            </a:extLst>
          </p:cNvPr>
          <p:cNvCxnSpPr>
            <a:cxnSpLocks/>
          </p:cNvCxnSpPr>
          <p:nvPr/>
        </p:nvCxnSpPr>
        <p:spPr>
          <a:xfrm flipV="1">
            <a:off x="7050738" y="5256823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1B9A8A-51C4-4CB9-AB05-7F47B40519C3}"/>
              </a:ext>
            </a:extLst>
          </p:cNvPr>
          <p:cNvCxnSpPr>
            <a:cxnSpLocks/>
          </p:cNvCxnSpPr>
          <p:nvPr/>
        </p:nvCxnSpPr>
        <p:spPr>
          <a:xfrm flipV="1">
            <a:off x="7050738" y="5315089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330B387-C852-4CC8-A71E-A69E29FE09DA}"/>
              </a:ext>
            </a:extLst>
          </p:cNvPr>
          <p:cNvCxnSpPr>
            <a:cxnSpLocks/>
          </p:cNvCxnSpPr>
          <p:nvPr/>
        </p:nvCxnSpPr>
        <p:spPr>
          <a:xfrm>
            <a:off x="7910232" y="5274753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6C155EF-2CDF-42D0-A280-4819850F8DDF}"/>
              </a:ext>
            </a:extLst>
          </p:cNvPr>
          <p:cNvCxnSpPr>
            <a:cxnSpLocks/>
          </p:cNvCxnSpPr>
          <p:nvPr/>
        </p:nvCxnSpPr>
        <p:spPr>
          <a:xfrm flipV="1">
            <a:off x="7809379" y="5265367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53A0D32-DCF9-4836-900A-07A48B2526D6}"/>
              </a:ext>
            </a:extLst>
          </p:cNvPr>
          <p:cNvCxnSpPr>
            <a:cxnSpLocks/>
          </p:cNvCxnSpPr>
          <p:nvPr/>
        </p:nvCxnSpPr>
        <p:spPr>
          <a:xfrm flipV="1">
            <a:off x="7818344" y="5323633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32A0D2-DB92-40A7-8AAE-FBD418009296}"/>
              </a:ext>
            </a:extLst>
          </p:cNvPr>
          <p:cNvCxnSpPr>
            <a:cxnSpLocks/>
          </p:cNvCxnSpPr>
          <p:nvPr/>
        </p:nvCxnSpPr>
        <p:spPr>
          <a:xfrm>
            <a:off x="8653177" y="5270827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DFA67EB-9DB1-4DF1-98BC-5B3C3ED0B7EB}"/>
              </a:ext>
            </a:extLst>
          </p:cNvPr>
          <p:cNvCxnSpPr>
            <a:cxnSpLocks/>
          </p:cNvCxnSpPr>
          <p:nvPr/>
        </p:nvCxnSpPr>
        <p:spPr>
          <a:xfrm flipV="1">
            <a:off x="8543359" y="5279371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C8C8C92-971D-4A6F-BBF7-B791CAB49230}"/>
              </a:ext>
            </a:extLst>
          </p:cNvPr>
          <p:cNvCxnSpPr>
            <a:cxnSpLocks/>
          </p:cNvCxnSpPr>
          <p:nvPr/>
        </p:nvCxnSpPr>
        <p:spPr>
          <a:xfrm flipV="1">
            <a:off x="8552324" y="5337637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F772308-A56E-4558-93E8-BDCE4CABAC3C}"/>
              </a:ext>
            </a:extLst>
          </p:cNvPr>
          <p:cNvCxnSpPr>
            <a:cxnSpLocks/>
          </p:cNvCxnSpPr>
          <p:nvPr/>
        </p:nvCxnSpPr>
        <p:spPr>
          <a:xfrm>
            <a:off x="9778246" y="5274607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87F2ACD-73E8-49DE-BDDD-E504BF91D6B2}"/>
              </a:ext>
            </a:extLst>
          </p:cNvPr>
          <p:cNvCxnSpPr>
            <a:cxnSpLocks/>
          </p:cNvCxnSpPr>
          <p:nvPr/>
        </p:nvCxnSpPr>
        <p:spPr>
          <a:xfrm flipV="1">
            <a:off x="9677393" y="5265221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02B22AA-9AF0-4F55-88B3-A1CB1E81A5A2}"/>
              </a:ext>
            </a:extLst>
          </p:cNvPr>
          <p:cNvCxnSpPr>
            <a:cxnSpLocks/>
          </p:cNvCxnSpPr>
          <p:nvPr/>
        </p:nvCxnSpPr>
        <p:spPr>
          <a:xfrm flipV="1">
            <a:off x="9686358" y="5323487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8D6ACD-6212-45AB-A9BB-021EB1A4BF07}"/>
              </a:ext>
            </a:extLst>
          </p:cNvPr>
          <p:cNvCxnSpPr>
            <a:cxnSpLocks/>
          </p:cNvCxnSpPr>
          <p:nvPr/>
        </p:nvCxnSpPr>
        <p:spPr>
          <a:xfrm>
            <a:off x="10159244" y="5265357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21A4F8-A042-46E5-8B34-550CA16E8354}"/>
              </a:ext>
            </a:extLst>
          </p:cNvPr>
          <p:cNvCxnSpPr>
            <a:cxnSpLocks/>
          </p:cNvCxnSpPr>
          <p:nvPr/>
        </p:nvCxnSpPr>
        <p:spPr>
          <a:xfrm flipV="1">
            <a:off x="10058391" y="5255971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75EBEDB-B764-4959-9BC5-61A465CE9ED2}"/>
              </a:ext>
            </a:extLst>
          </p:cNvPr>
          <p:cNvCxnSpPr>
            <a:cxnSpLocks/>
          </p:cNvCxnSpPr>
          <p:nvPr/>
        </p:nvCxnSpPr>
        <p:spPr>
          <a:xfrm flipV="1">
            <a:off x="10058391" y="5314237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15E7DED-A0A4-431E-97CA-13C6F97E65B2}"/>
              </a:ext>
            </a:extLst>
          </p:cNvPr>
          <p:cNvCxnSpPr>
            <a:cxnSpLocks/>
          </p:cNvCxnSpPr>
          <p:nvPr/>
        </p:nvCxnSpPr>
        <p:spPr>
          <a:xfrm>
            <a:off x="10538569" y="5297862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BA305CE-F9C5-490E-8348-B7EF6D5C92CB}"/>
              </a:ext>
            </a:extLst>
          </p:cNvPr>
          <p:cNvCxnSpPr>
            <a:cxnSpLocks/>
          </p:cNvCxnSpPr>
          <p:nvPr/>
        </p:nvCxnSpPr>
        <p:spPr>
          <a:xfrm flipV="1">
            <a:off x="10446681" y="5288476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BC19B7-26E1-4A20-9147-60EB06656FF3}"/>
              </a:ext>
            </a:extLst>
          </p:cNvPr>
          <p:cNvCxnSpPr>
            <a:cxnSpLocks/>
          </p:cNvCxnSpPr>
          <p:nvPr/>
        </p:nvCxnSpPr>
        <p:spPr>
          <a:xfrm flipV="1">
            <a:off x="10446681" y="5346742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E4C9719-39B4-450E-892B-25ED48BB5763}"/>
              </a:ext>
            </a:extLst>
          </p:cNvPr>
          <p:cNvCxnSpPr>
            <a:cxnSpLocks/>
          </p:cNvCxnSpPr>
          <p:nvPr/>
        </p:nvCxnSpPr>
        <p:spPr>
          <a:xfrm>
            <a:off x="11297755" y="5314522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0E6812-3A70-4884-952E-F696C2F95D11}"/>
              </a:ext>
            </a:extLst>
          </p:cNvPr>
          <p:cNvCxnSpPr>
            <a:cxnSpLocks/>
          </p:cNvCxnSpPr>
          <p:nvPr/>
        </p:nvCxnSpPr>
        <p:spPr>
          <a:xfrm flipV="1">
            <a:off x="11196902" y="5305136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EE301F8-B471-4028-9BB5-DD15E85A07D5}"/>
              </a:ext>
            </a:extLst>
          </p:cNvPr>
          <p:cNvCxnSpPr>
            <a:cxnSpLocks/>
          </p:cNvCxnSpPr>
          <p:nvPr/>
        </p:nvCxnSpPr>
        <p:spPr>
          <a:xfrm flipV="1">
            <a:off x="11205867" y="5363402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F155E4-5076-4BA8-B63C-2A371659832A}"/>
              </a:ext>
            </a:extLst>
          </p:cNvPr>
          <p:cNvCxnSpPr>
            <a:cxnSpLocks/>
          </p:cNvCxnSpPr>
          <p:nvPr/>
        </p:nvCxnSpPr>
        <p:spPr>
          <a:xfrm>
            <a:off x="11666979" y="5283993"/>
            <a:ext cx="0" cy="3050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5AA838-7DE3-4249-9FB7-C4E667E771CC}"/>
              </a:ext>
            </a:extLst>
          </p:cNvPr>
          <p:cNvCxnSpPr>
            <a:cxnSpLocks/>
          </p:cNvCxnSpPr>
          <p:nvPr/>
        </p:nvCxnSpPr>
        <p:spPr>
          <a:xfrm flipV="1">
            <a:off x="11567258" y="5262974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A36A1A7-1101-4A26-85A9-2AC9F1C0E041}"/>
              </a:ext>
            </a:extLst>
          </p:cNvPr>
          <p:cNvCxnSpPr>
            <a:cxnSpLocks/>
          </p:cNvCxnSpPr>
          <p:nvPr/>
        </p:nvCxnSpPr>
        <p:spPr>
          <a:xfrm flipV="1">
            <a:off x="11576223" y="5321240"/>
            <a:ext cx="183776" cy="7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7C0728FF-332A-45A3-BF1C-FE622831E793}"/>
              </a:ext>
            </a:extLst>
          </p:cNvPr>
          <p:cNvSpPr/>
          <p:nvPr/>
        </p:nvSpPr>
        <p:spPr>
          <a:xfrm>
            <a:off x="6347013" y="5566801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8A69FEC-D59A-496B-A0FF-DF88738DA9EA}"/>
              </a:ext>
            </a:extLst>
          </p:cNvPr>
          <p:cNvSpPr/>
          <p:nvPr/>
        </p:nvSpPr>
        <p:spPr>
          <a:xfrm>
            <a:off x="6723530" y="5566801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EF928CB-30FA-430F-A045-B7C9DDF6C4AE}"/>
              </a:ext>
            </a:extLst>
          </p:cNvPr>
          <p:cNvSpPr/>
          <p:nvPr/>
        </p:nvSpPr>
        <p:spPr>
          <a:xfrm>
            <a:off x="7109012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4BEE587-88AC-4415-A8CF-D78BA3B5674C}"/>
              </a:ext>
            </a:extLst>
          </p:cNvPr>
          <p:cNvSpPr/>
          <p:nvPr/>
        </p:nvSpPr>
        <p:spPr>
          <a:xfrm>
            <a:off x="7862046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F91C2CE-5B80-47D9-BB9A-C6A8CC374C74}"/>
              </a:ext>
            </a:extLst>
          </p:cNvPr>
          <p:cNvSpPr/>
          <p:nvPr/>
        </p:nvSpPr>
        <p:spPr>
          <a:xfrm>
            <a:off x="8615080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EC38156-C39F-4C96-BFD7-713366AB258D}"/>
              </a:ext>
            </a:extLst>
          </p:cNvPr>
          <p:cNvSpPr/>
          <p:nvPr/>
        </p:nvSpPr>
        <p:spPr>
          <a:xfrm>
            <a:off x="9744631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AECC3AD-38AF-4B1E-ADB9-61DD5A834B55}"/>
              </a:ext>
            </a:extLst>
          </p:cNvPr>
          <p:cNvSpPr/>
          <p:nvPr/>
        </p:nvSpPr>
        <p:spPr>
          <a:xfrm>
            <a:off x="10121148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FB94E33-D0D4-4F20-839F-86091CF7FBC3}"/>
              </a:ext>
            </a:extLst>
          </p:cNvPr>
          <p:cNvSpPr/>
          <p:nvPr/>
        </p:nvSpPr>
        <p:spPr>
          <a:xfrm>
            <a:off x="10497665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7BB6BF8-50B4-4A69-AFC1-EB84EAA2B86A}"/>
              </a:ext>
            </a:extLst>
          </p:cNvPr>
          <p:cNvSpPr/>
          <p:nvPr/>
        </p:nvSpPr>
        <p:spPr>
          <a:xfrm>
            <a:off x="11250706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448DC36-967C-494D-9F18-25A719BE8019}"/>
              </a:ext>
            </a:extLst>
          </p:cNvPr>
          <p:cNvSpPr/>
          <p:nvPr/>
        </p:nvSpPr>
        <p:spPr>
          <a:xfrm>
            <a:off x="11627223" y="5557836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184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 Electricity Poles, 강석운</dc:title>
  <dc:creator>KANG SEOKUN</dc:creator>
  <cp:lastModifiedBy>KANG SEOKUN</cp:lastModifiedBy>
  <cp:revision>41</cp:revision>
  <dcterms:created xsi:type="dcterms:W3CDTF">2021-10-19T06:28:21Z</dcterms:created>
  <dcterms:modified xsi:type="dcterms:W3CDTF">2021-11-19T13:36:31Z</dcterms:modified>
</cp:coreProperties>
</file>