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0564-AE48-4773-96FC-14C09488AD6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484A-343C-4E73-9384-D5194429A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6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0564-AE48-4773-96FC-14C09488AD6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484A-343C-4E73-9384-D5194429A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07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0564-AE48-4773-96FC-14C09488AD6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484A-343C-4E73-9384-D5194429A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2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0564-AE48-4773-96FC-14C09488AD6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484A-343C-4E73-9384-D5194429A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17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0564-AE48-4773-96FC-14C09488AD6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484A-343C-4E73-9384-D5194429A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7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0564-AE48-4773-96FC-14C09488AD6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484A-343C-4E73-9384-D5194429A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8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0564-AE48-4773-96FC-14C09488AD6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484A-343C-4E73-9384-D5194429A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32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0564-AE48-4773-96FC-14C09488AD6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484A-343C-4E73-9384-D5194429A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93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0564-AE48-4773-96FC-14C09488AD6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484A-343C-4E73-9384-D5194429A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2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0564-AE48-4773-96FC-14C09488AD6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484A-343C-4E73-9384-D5194429A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8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0564-AE48-4773-96FC-14C09488AD6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484A-343C-4E73-9384-D5194429A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1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C0564-AE48-4773-96FC-14C09488AD6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D484A-343C-4E73-9384-D5194429A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3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C692E41F-4F0B-45BF-821D-C33ED847CC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7224" y="659114"/>
                <a:ext cx="5342718" cy="578680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ko-KR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Analysis</a:t>
                </a:r>
              </a:p>
              <a:p>
                <a:pPr marL="0" indent="0">
                  <a:buNone/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Adjacent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한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 piece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연결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작은 것들 끼리 먼저 연결하면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cost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 낮겠다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altLang="ko-KR" sz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Structure</a:t>
                </a:r>
              </a:p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Pipes: </a:t>
                </a:r>
                <a:r>
                  <a:rPr lang="ko-KR" alt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박살난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pipes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표현하는 배열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Used: </a:t>
                </a:r>
                <a:r>
                  <a:rPr lang="ko-KR" alt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박살난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pipes</a:t>
                </a:r>
                <a:r>
                  <a:rPr lang="ko-KR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연결할 때 사용했음을 표현하는 배열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</a:t>
                </a:r>
              </a:p>
              <a:p>
                <a:pPr marL="0" indent="0">
                  <a:buNone/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총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개의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한번 연결하면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개의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 남는다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연결하고자 하는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</a:t>
                </a:r>
                <a:r>
                  <a:rPr lang="ko-KR" alt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탐색하는데에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O(N)</a:t>
                </a:r>
              </a:p>
              <a:p>
                <a:pPr marL="0" indent="0">
                  <a:buNone/>
                </a:pPr>
                <a:endParaRPr lang="en-US" altLang="ko-KR" sz="1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𝑊𝑜𝑟𝑠𝑡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𝐶𝑎𝑠𝑒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C692E41F-4F0B-45BF-821D-C33ED847CC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224" y="659114"/>
                <a:ext cx="5342718" cy="5786809"/>
              </a:xfrm>
              <a:blipFill>
                <a:blip r:embed="rId2"/>
                <a:stretch>
                  <a:fillRect l="-912" t="-9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789CD5B-0CC9-4ACB-8B7B-1F37EC020907}"/>
              </a:ext>
            </a:extLst>
          </p:cNvPr>
          <p:cNvSpPr txBox="1">
            <a:spLocks/>
          </p:cNvSpPr>
          <p:nvPr/>
        </p:nvSpPr>
        <p:spPr>
          <a:xfrm>
            <a:off x="6400802" y="418045"/>
            <a:ext cx="5593976" cy="336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B01A5FC-4311-4CBD-9713-DAC9781E1A45}"/>
              </a:ext>
            </a:extLst>
          </p:cNvPr>
          <p:cNvCxnSpPr>
            <a:cxnSpLocks/>
          </p:cNvCxnSpPr>
          <p:nvPr/>
        </p:nvCxnSpPr>
        <p:spPr>
          <a:xfrm>
            <a:off x="5638795" y="418045"/>
            <a:ext cx="6225" cy="6327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719665" y="672478"/>
            <a:ext cx="627511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Used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인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중에 두 길이의 합이 가장 작은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adjacent pipes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찾기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해당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길이 합을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cost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더하기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해당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길이 합을 좌측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표현하는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해당 값을 저장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해당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중 우측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가리키는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사용해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used[index]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변경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1~4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과정을 남은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개일 때 까지 반복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Ex) [5] [4] [3] [5]</a:t>
            </a:r>
          </a:p>
          <a:p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제안한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으로 해결 했을 때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[  5] [  7] [    ] [  5] (  4 + 3 =   7)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[12] [    ] [    ] [  5] (  5 + 7 = 12)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[17] [    ] [    ] [    ] (12 + 7 = 19)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 38</a:t>
            </a:r>
          </a:p>
          <a:p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Answer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[  5] [  4] [  3] [  5] (  4 + 3 =   7)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[  9] [    ] [  8] [    ] (  3 + 5 =   8)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[17] [    ] [    ] [    ] (  9 + 8 = 17)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 32</a:t>
            </a:r>
          </a:p>
          <a:p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02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297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Cambria Math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P6 Underwater Cable</dc:title>
  <dc:creator>user</dc:creator>
  <cp:lastModifiedBy>KANG SEOKUN</cp:lastModifiedBy>
  <cp:revision>8</cp:revision>
  <dcterms:created xsi:type="dcterms:W3CDTF">2021-11-02T14:16:30Z</dcterms:created>
  <dcterms:modified xsi:type="dcterms:W3CDTF">2021-11-19T13:36:55Z</dcterms:modified>
</cp:coreProperties>
</file>