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6069F-9F8A-44C7-97B5-B9D919699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EE0108-DCCD-4736-B169-C73E40BF0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D38C3-F239-4B38-ACA3-38BB84DC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C2E1-E1CE-4ADF-A073-3D493EB5E3C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964F8-446E-4711-9303-9B38D857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47751-BEBC-400D-93E2-187C18BD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159-DB06-4BA5-A5DD-958CF8C4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31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D0192-BB09-414A-B811-450EEB4D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219018-CF59-4876-A4F9-23FBD2BC2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77850-5E09-4055-A172-ED0B8887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C2E1-E1CE-4ADF-A073-3D493EB5E3C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0BCE5-DA81-4E6B-906D-043D72DC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283FD-7280-4376-A4A0-DDA232BB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159-DB06-4BA5-A5DD-958CF8C4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6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91A34B-759F-477D-808E-0DA999281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D72C2-3872-42CC-8351-BD1DF6C21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77448-4609-4EA1-9914-2712CA90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C2E1-E1CE-4ADF-A073-3D493EB5E3C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C5E48-B653-4355-B136-63087536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B0CE4-5523-4B72-BE66-7C276B0D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159-DB06-4BA5-A5DD-958CF8C4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0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862B8-E90A-4C04-82A4-8B47FCF9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8D7CF-206C-463F-AC67-AC7CE4D80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E0D31-7F7C-441B-A5F5-659BC47D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C2E1-E1CE-4ADF-A073-3D493EB5E3C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FC4FF-91CB-4F53-84DE-00CE1DE8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5D135-D28A-41BB-BAC4-898430E4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159-DB06-4BA5-A5DD-958CF8C4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10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3F81E-0A99-4BE8-9297-A7A17BD3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32E3B-58BC-4266-AC6F-BC57E95B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9610F-C9E2-4E90-837E-518A0502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C2E1-E1CE-4ADF-A073-3D493EB5E3C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559-D694-4F85-BCE8-7CE48E19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60262-0753-4BEB-A16B-9A8E4EF4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159-DB06-4BA5-A5DD-958CF8C4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7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09C67-85A7-42E2-B93D-3B333D27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3D445-39C7-42CD-9D8B-5C1EEEDB2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3CCEC5-174C-4DD4-9404-3DAFAA7DB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BAC0B-2D89-4DDF-93DC-5EFA84F1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C2E1-E1CE-4ADF-A073-3D493EB5E3C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4AD1B-7C67-44F7-991E-17B1D679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4AB85-6D4D-469F-8653-07609575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159-DB06-4BA5-A5DD-958CF8C4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61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12842-E80A-4E25-967F-C33EA4D0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02ED3-C077-44F3-BB11-E6C9C4376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8B691-45F4-47FB-8132-B136196BC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613E16-A265-4A8A-B4FE-823B5F5B4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32FEF9-D008-4E16-93E9-92B7509EB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989B3-34DF-4C97-B6D5-3E084C9A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C2E1-E1CE-4ADF-A073-3D493EB5E3C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4821C5-7316-4DD7-9B27-BFA1F14D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988E3A-5267-43C4-BE74-6E99A63F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159-DB06-4BA5-A5DD-958CF8C4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1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1C75-08A9-4F28-826A-3EC45DBC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928B75-87F4-48E4-A340-E2130789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C2E1-E1CE-4ADF-A073-3D493EB5E3C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AE7A40-27D9-488F-B7C1-7F3F0A03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58D5CF-682B-4FFB-98E4-D48026AF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159-DB06-4BA5-A5DD-958CF8C4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1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B5A916-087C-441D-A4DC-2F986713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C2E1-E1CE-4ADF-A073-3D493EB5E3C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E60346-990F-4716-A58C-63BFD2FE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6216BC-3AA1-4E86-971E-35CE7F38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159-DB06-4BA5-A5DD-958CF8C4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27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9208C-6086-4A9B-AD40-509A406D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C9941-AE36-4FF7-967F-D3F7ED8EB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F40BAA-C546-4ED8-ACA0-F07329AB7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FB03F-A7FF-420A-9CE7-A49794BE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C2E1-E1CE-4ADF-A073-3D493EB5E3C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0E5ECD-2C2E-4DFF-9AE1-89623AAE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01495-4A7F-45E3-AE72-564241E4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159-DB06-4BA5-A5DD-958CF8C4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4C1F5-D1F1-4809-B746-9575B244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5466E5-EF93-4F12-8F9F-FE6748E3B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A385C-125E-4D0B-8049-5B67A9CFB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1028A2-AC3F-412F-8587-1536F91D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C2E1-E1CE-4ADF-A073-3D493EB5E3C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59B58-0BE9-419B-AC45-2056DD6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1A2A93-AC83-4C88-9666-C6E3D26E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159-DB06-4BA5-A5DD-958CF8C4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0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3FEDC-549A-442B-A64B-4412DD35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76312-0782-4CBF-8CEE-1A4F43FE8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012A9-9887-4701-B1E0-4CAD3657D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7C2E1-E1CE-4ADF-A073-3D493EB5E3C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73E44-3E37-4C8E-B6CB-8AD1F6913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77E1C-1049-464D-8188-1BFE7CF71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C7159-DB06-4BA5-A5DD-958CF8C4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05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C9C22D86-387C-470E-8992-4585CEA89E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224" y="600598"/>
                <a:ext cx="5342718" cy="58453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en-US" altLang="ko-K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Analysis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400" b="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시작일</a:t>
                </a:r>
                <a:b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400" b="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마감일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1400" b="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의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준공 가능 기간은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ko-KR" sz="1400" b="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400" b="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400" b="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</m:t>
                    </m:r>
                    <m:r>
                      <a:rPr lang="ko-KR" altLang="en-US" sz="14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로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판단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400" b="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 작은 일부터 시작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sort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가 필요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Structure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𝑡𝑎𝑠𝑘𝑠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40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저장하는 배열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ko-K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Quick Sort: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Sort: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𝑚𝑙𝑜𝑔𝑚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𝑊𝑜𝑟𝑠𝑡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𝐶𝑎𝑠𝑒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𝑚𝑙𝑜𝑔𝑚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C9C22D86-387C-470E-8992-4585CEA89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24" y="600598"/>
                <a:ext cx="5342718" cy="5845326"/>
              </a:xfrm>
              <a:prstGeom prst="rect">
                <a:avLst/>
              </a:prstGeo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35C895C-C10F-46EF-A965-DFDEB5ADCF54}"/>
              </a:ext>
            </a:extLst>
          </p:cNvPr>
          <p:cNvSpPr txBox="1">
            <a:spLocks/>
          </p:cNvSpPr>
          <p:nvPr/>
        </p:nvSpPr>
        <p:spPr>
          <a:xfrm>
            <a:off x="6400802" y="418045"/>
            <a:ext cx="5593976" cy="336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A0AD566-0293-4AF9-B9ED-90299FE37991}"/>
              </a:ext>
            </a:extLst>
          </p:cNvPr>
          <p:cNvCxnSpPr>
            <a:cxnSpLocks/>
          </p:cNvCxnSpPr>
          <p:nvPr/>
        </p:nvCxnSpPr>
        <p:spPr>
          <a:xfrm>
            <a:off x="5372095" y="695325"/>
            <a:ext cx="0" cy="58197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E12497-44A1-42BF-A35B-C47181684F99}"/>
                  </a:ext>
                </a:extLst>
              </p:cNvPr>
              <p:cNvSpPr/>
              <p:nvPr/>
            </p:nvSpPr>
            <p:spPr>
              <a:xfrm>
                <a:off x="5719663" y="600596"/>
                <a:ext cx="6275113" cy="5656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minimum # of bulldozers: 1  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하루에 하나씩</a:t>
                </a:r>
                <a:b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maximum # of bulldozers: m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모든 일을 하루에 전부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proper # of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bulldozers: k (1 ~ m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사이의 수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K: [1, m]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이기 때문에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search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이용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Ascending order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로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을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sorting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quick sort: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Binary Search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로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the proper # of bulldozers (k)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찾기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ko-KR" sz="1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𝑚𝑙𝑜𝑔𝑚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lphaUcPeriod"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 P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는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(upper bound + lower bound)  / 2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lphaUcPeriod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하루에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k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만큼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task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처리 가능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일</m:t>
                    </m:r>
                  </m:oMath>
                </a14:m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때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(1)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인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경우에만 해당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task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처리 가능</a:t>
                </a:r>
                <a:b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ko-KR" sz="1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</m:t>
                    </m:r>
                    <m:sSub>
                      <m:sSubPr>
                        <m:ctrlPr>
                          <a:rPr lang="en-US" altLang="ko-KR" sz="1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400" b="1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𝑪𝒆𝒓𝒕𝒂𝒊𝒏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𝑫𝒂𝒚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𝒅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⋯</m:t>
                    </m:r>
                    <m:d>
                      <m:dPr>
                        <m:ctrlPr>
                          <a:rPr lang="en-US" altLang="ko-KR" sz="1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ko-KR" sz="1400" b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314450" lvl="2" indent="-400050">
                  <a:lnSpc>
                    <a:spcPct val="150000"/>
                  </a:lnSpc>
                  <a:buFont typeface="+mj-lt"/>
                  <a:buAutoNum type="romanUcPeriod"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(1)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에 해당하면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로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이동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1314450" lvl="2" indent="-400050">
                  <a:lnSpc>
                    <a:spcPct val="150000"/>
                  </a:lnSpc>
                  <a:buFont typeface="+mj-lt"/>
                  <a:buAutoNum type="romanUcPeriod"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(1)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에 해당하지 않는다면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Next Day of Certain day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로 이동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857250" lvl="1" indent="-400050">
                  <a:lnSpc>
                    <a:spcPct val="150000"/>
                  </a:lnSpc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𝑑𝑎𝑦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에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까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지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처리하면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upper bound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를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Pivot P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로 그리고 이때의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Pivot P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가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the proper # of bulldozers (K)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의 후보가 된다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 </a:t>
                </a:r>
                <a:b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</a:b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만약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처리 못 하면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lower bound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를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Pivot P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E12497-44A1-42BF-A35B-C47181684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663" y="600596"/>
                <a:ext cx="6275113" cy="5656805"/>
              </a:xfrm>
              <a:prstGeom prst="rect">
                <a:avLst/>
              </a:prstGeom>
              <a:blipFill>
                <a:blip r:embed="rId3"/>
                <a:stretch>
                  <a:fillRect l="-777" b="-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32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266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Cambria Math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SEOKUN</dc:creator>
  <cp:lastModifiedBy>KANG SEOKUN</cp:lastModifiedBy>
  <cp:revision>55</cp:revision>
  <dcterms:created xsi:type="dcterms:W3CDTF">2021-11-09T11:29:22Z</dcterms:created>
  <dcterms:modified xsi:type="dcterms:W3CDTF">2021-11-19T13:37:26Z</dcterms:modified>
</cp:coreProperties>
</file>