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3" y="488785"/>
                <a:ext cx="5522441" cy="57868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:1,000,000,000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:1,000,000,000</m:t>
                      </m:r>
                      <m:r>
                        <a:rPr lang="en-US" altLang="ko-KR" sz="1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:10,000</m:t>
                      </m:r>
                    </m:oMath>
                  </m:oMathPara>
                </a14:m>
                <a:endPara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값이 크기 때문에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만큼 반복은 불가능하다 판단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 받는 시점에서  최대 도달 가능한 위치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이용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𝑝𝑒𝑟𝑠𝑜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𝑓𝑖𝑛𝑎𝑙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𝑝𝑜𝑠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(1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Sort: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Search: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3" y="488785"/>
                <a:ext cx="5522441" cy="5786809"/>
              </a:xfrm>
              <a:blipFill>
                <a:blip r:embed="rId2"/>
                <a:stretch>
                  <a:fillRect l="-883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41804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719665" y="502149"/>
                <a:ext cx="6275113" cy="603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구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하기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constant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기준으로 오름차순으로 정렬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ko-KR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비교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가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에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흡수 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그룹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개 감소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처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럼 앞에서부터 구하기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반례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final pose: 10, 1000, 5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경우를 생각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10 vs 1000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grouping: X 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1000 vs       5  grouping: O ; 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해당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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최종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개의 그룹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(10), (1000, 5)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반례인 이유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1000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되기 전에 앞의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5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를 만나서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1000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되기 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5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 됨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처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럼 뒤에서부터 구하기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경우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로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변경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pose: 10, 1000, 5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 vs 5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해당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:Grouping, 1000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5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변경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10 vs 5(1000)  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해당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Grouping  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최종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개의 그룹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 (10, 1000, 5)</a:t>
                </a:r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5" y="502149"/>
                <a:ext cx="6275113" cy="6034281"/>
              </a:xfrm>
              <a:prstGeom prst="rect">
                <a:avLst/>
              </a:prstGeom>
              <a:blipFill>
                <a:blip r:embed="rId3"/>
                <a:stretch>
                  <a:fillRect l="-777" r="-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7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C7. Medicines: 21600004 강석운, 21700 이찬효</dc:title>
  <dc:creator>user</dc:creator>
  <cp:lastModifiedBy>KANG SEOKUN</cp:lastModifiedBy>
  <cp:revision>84</cp:revision>
  <dcterms:created xsi:type="dcterms:W3CDTF">2021-11-05T12:35:27Z</dcterms:created>
  <dcterms:modified xsi:type="dcterms:W3CDTF">2021-11-19T13:37:50Z</dcterms:modified>
</cp:coreProperties>
</file>