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1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7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4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51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4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7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9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4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3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7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814-2A46-439E-AD71-612429C7D095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05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05814-2A46-439E-AD71-612429C7D095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97C8-0C12-4689-BFBE-5FFDF6FE3E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0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C692E41F-4F0B-45BF-821D-C33ED847C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7224" y="359857"/>
                <a:ext cx="5342718" cy="598634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ko-KR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Analysis</a:t>
                </a:r>
              </a:p>
              <a:p>
                <a:pPr marL="0" indent="0">
                  <a:buNone/>
                </a:pP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는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building, Edge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는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Euclidean distance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로 정의할 수 있다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위의 정의를 통해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pizza or </a:t>
                </a:r>
                <a:r>
                  <a:rPr lang="en-US" altLang="ko-KR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chinese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인 두가지의 그룹으로 묶는 문제로 해석할 수 있다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따라서 이분 그래프 또는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union set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을 활용해 문제를 해결할 수 있다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Structure</a:t>
                </a:r>
              </a:p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: 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각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node(building)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기록하는 배열</a:t>
                </a:r>
                <a:endPara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ko-KR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not_decided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0</a:t>
                </a:r>
              </a:p>
              <a:p>
                <a:pPr lvl="1"/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pizza : 1</a:t>
                </a:r>
              </a:p>
              <a:p>
                <a:pPr lvl="1"/>
                <a:r>
                  <a:rPr lang="en-US" altLang="ko-KR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chinese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2</a:t>
                </a:r>
                <a:endPara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parents : 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각 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을 기억하는 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배열</a:t>
                </a:r>
                <a:endPara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</a:t>
                </a:r>
              </a:p>
              <a:p>
                <a:pPr marL="0" indent="0">
                  <a:buNone/>
                </a:pPr>
                <a:r>
                  <a:rPr lang="en-US" altLang="ko-KR" sz="12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Sort: </a:t>
                </a:r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𝑵𝒍𝒐𝒈𝑵</m:t>
                        </m:r>
                      </m:e>
                    </m:d>
                  </m:oMath>
                </a14:m>
                <a:endPara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2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Union Set: </a:t>
                </a:r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하지만 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 존재하지 않는 경우는 </a:t>
                </a:r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</m:d>
                  </m:oMath>
                </a14:m>
                <a:endPara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2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Solution Step 4.: </a:t>
                </a:r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</m:d>
                  </m:oMath>
                </a14:m>
                <a:endParaRPr lang="en-US" altLang="ko-KR" sz="120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20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2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Worst Case: </a:t>
                </a:r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sz="1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C692E41F-4F0B-45BF-821D-C33ED847C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224" y="359857"/>
                <a:ext cx="5342718" cy="5986344"/>
              </a:xfrm>
              <a:blipFill>
                <a:blip r:embed="rId2"/>
                <a:stretch>
                  <a:fillRect l="-342" t="-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789CD5B-0CC9-4ACB-8B7B-1F37EC020907}"/>
              </a:ext>
            </a:extLst>
          </p:cNvPr>
          <p:cNvSpPr txBox="1">
            <a:spLocks/>
          </p:cNvSpPr>
          <p:nvPr/>
        </p:nvSpPr>
        <p:spPr>
          <a:xfrm>
            <a:off x="6400802" y="418045"/>
            <a:ext cx="5593976" cy="336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01A5FC-4311-4CBD-9713-DAC9781E1A45}"/>
              </a:ext>
            </a:extLst>
          </p:cNvPr>
          <p:cNvCxnSpPr>
            <a:cxnSpLocks/>
          </p:cNvCxnSpPr>
          <p:nvPr/>
        </p:nvCxnSpPr>
        <p:spPr>
          <a:xfrm>
            <a:off x="5638795" y="418045"/>
            <a:ext cx="6225" cy="6327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5719665" y="256842"/>
                <a:ext cx="6275113" cy="6089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각 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빌딩 간의 거리를 알아야 한다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빌딩들을 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기준으로 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하면 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값과 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값의 차가 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미만인 빌딩들만 비교하면 된다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각 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빌딩을 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로 두고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노드 사이 거리가 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미만인 애들을 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로 연결해준다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2~3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 작업 후에 빌딩 간의 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 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정보가 전부 표현이 되고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해당 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 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정보들을 활용하여 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union set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을 만들 시 각 빌딩의 브랜드 정보를 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정의할 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수 있다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와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parents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탐색하며 각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subgraph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 존재하는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pizza 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및 </a:t>
                </a:r>
                <a:r>
                  <a:rPr lang="en-US" altLang="ko-KR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chinese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수를 찾은 후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pizza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와 </a:t>
                </a:r>
                <a:r>
                  <a:rPr lang="en-US" altLang="ko-KR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chinese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비교 후 더 작은 수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(minimum)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기록한다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번 과정 후 도출된 각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subgraph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값의 합이 최종 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답안이 된다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Union Set</a:t>
                </a:r>
                <a:r>
                  <a:rPr lang="ko-KR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</a:t>
                </a:r>
                <a:r>
                  <a:rPr lang="ko-KR" altLang="en-US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구현</a:t>
                </a:r>
                <a:r>
                  <a:rPr lang="en-US" altLang="ko-KR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lphaUcPeriod"/>
                </a:pP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 존재하는 </a:t>
                </a:r>
                <a:r>
                  <a:rPr lang="en-US" altLang="ko-KR" sz="12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 발견되면 해당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pizza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로 바꾸고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parent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는 자기 자신으로 한다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lphaUcPeriod"/>
                </a:pP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기준으로 탐색하며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pizza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인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와 연결된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는 </a:t>
                </a:r>
                <a:r>
                  <a:rPr lang="en-US" altLang="ko-KR" sz="1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chinese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로 바꾸며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반대의 경우도 동일하게 수행한다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lphaUcPeriod"/>
                </a:pP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연결된 모든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parents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는 최초 발견된 </a:t>
                </a:r>
                <a:r>
                  <a:rPr lang="en-US" altLang="ko-KR" sz="12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로 한다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Limitations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Union Set 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구현 부분의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단계의 접근은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greedy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한 접근이다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따라서 도출된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optimal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이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optimal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인지 확신할 수 없다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각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subgraph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를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및 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parents </a:t>
                </a:r>
                <a:r>
                  <a:rPr lang="ko-KR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배열로 완벽하게 분리하지 못 한 것 같다</a:t>
                </a:r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665" y="256842"/>
                <a:ext cx="6275113" cy="6089359"/>
              </a:xfrm>
              <a:prstGeom prst="rect">
                <a:avLst/>
              </a:prstGeom>
              <a:blipFill>
                <a:blip r:embed="rId3"/>
                <a:stretch>
                  <a:fillRect l="-2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73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346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Cambria Math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C7. Medicines: 21600004 강석운, 21700 이찬효</dc:title>
  <dc:creator>user</dc:creator>
  <cp:lastModifiedBy>user</cp:lastModifiedBy>
  <cp:revision>88</cp:revision>
  <dcterms:created xsi:type="dcterms:W3CDTF">2021-11-05T12:35:27Z</dcterms:created>
  <dcterms:modified xsi:type="dcterms:W3CDTF">2021-11-30T12:15:56Z</dcterms:modified>
</cp:coreProperties>
</file>