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807" r:id="rId2"/>
    <p:sldId id="340" r:id="rId3"/>
    <p:sldId id="808" r:id="rId4"/>
    <p:sldId id="810" r:id="rId5"/>
    <p:sldId id="811" r:id="rId6"/>
    <p:sldId id="819" r:id="rId7"/>
    <p:sldId id="816" r:id="rId8"/>
    <p:sldId id="817" r:id="rId9"/>
    <p:sldId id="818" r:id="rId1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1E6"/>
    <a:srgbClr val="4AB7E2"/>
    <a:srgbClr val="24A8DC"/>
    <a:srgbClr val="47494D"/>
    <a:srgbClr val="49474D"/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0072" autoAdjust="0"/>
  </p:normalViewPr>
  <p:slideViewPr>
    <p:cSldViewPr>
      <p:cViewPr varScale="1">
        <p:scale>
          <a:sx n="95" d="100"/>
          <a:sy n="95" d="100"/>
        </p:scale>
        <p:origin x="726" y="9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err="1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introDUCTION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approach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challenges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solidFill>
                <a:schemeClr val="bg1"/>
              </a:solidFill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Brandon Wong – SG DAT 1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267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endParaRPr lang="en-US" sz="1200" b="1" dirty="0">
              <a:solidFill>
                <a:srgbClr val="64C1E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3361" y="2360355"/>
            <a:ext cx="3460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i="1" dirty="0">
                <a:solidFill>
                  <a:srgbClr val="64C1E6"/>
                </a:solidFill>
              </a:rPr>
              <a:t>Home Depot: </a:t>
            </a:r>
            <a:r>
              <a:rPr lang="en-US" sz="1400" dirty="0">
                <a:solidFill>
                  <a:schemeClr val="bg1"/>
                </a:solidFill>
              </a:rPr>
              <a:t>Home Depot is an American retailer of home improvement and construction products and services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rgbClr val="64C1E6"/>
                </a:solidFill>
              </a:rPr>
              <a:t>Competition Basics</a:t>
            </a:r>
            <a:r>
              <a:rPr lang="en-US" sz="1400" dirty="0">
                <a:solidFill>
                  <a:srgbClr val="64C1E6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Improve customer’s shopping experience by developing a model that can accurately predict the relevance of search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5" y="1649968"/>
            <a:ext cx="431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64C1E6"/>
                </a:solidFill>
              </a:rPr>
              <a:t>Predict Relevance of Search Results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8737" y="901125"/>
            <a:ext cx="3711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64C1E6"/>
                </a:solidFill>
              </a:rPr>
              <a:t>$40,000 </a:t>
            </a:r>
            <a:r>
              <a:rPr lang="en-US" sz="1200" i="1" dirty="0">
                <a:solidFill>
                  <a:srgbClr val="64C1E6"/>
                </a:solidFill>
              </a:rPr>
              <a:t>prize</a:t>
            </a:r>
            <a:endParaRPr lang="en-US" sz="1600" i="1" dirty="0">
              <a:solidFill>
                <a:srgbClr val="64C1E6"/>
              </a:solidFill>
            </a:endParaRPr>
          </a:p>
          <a:p>
            <a:pPr algn="r"/>
            <a:r>
              <a:rPr lang="en-US" sz="1600" dirty="0">
                <a:solidFill>
                  <a:srgbClr val="64C1E6"/>
                </a:solidFill>
              </a:rPr>
              <a:t>1,269 </a:t>
            </a:r>
            <a:r>
              <a:rPr lang="en-US" sz="1200" i="1" dirty="0">
                <a:solidFill>
                  <a:srgbClr val="64C1E6"/>
                </a:solidFill>
              </a:rPr>
              <a:t>teams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8" y="2416545"/>
            <a:ext cx="746919" cy="695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7" y="1633246"/>
            <a:ext cx="3886199" cy="290065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30202" y="1184702"/>
            <a:ext cx="2291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64C1E6"/>
                </a:solidFill>
              </a:rPr>
              <a:t>Timeline: 18/01/16 – 25/04/16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2" y="3559814"/>
            <a:ext cx="778990" cy="7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-1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59667" y="1219199"/>
            <a:ext cx="1109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C1E6"/>
                </a:solidFill>
              </a:rPr>
              <a:t>Train and Test have similar columns BUT relevance score not provided in Test.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7" y="1347787"/>
            <a:ext cx="5769136" cy="32861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519112" y="3411647"/>
            <a:ext cx="1647825" cy="331319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19111" y="3825059"/>
            <a:ext cx="1114425" cy="228600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896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4274" name="Picture 2" descr="Move mouse 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8" y="1447800"/>
            <a:ext cx="531654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9927" y="1295400"/>
            <a:ext cx="276381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Picking a Model</a:t>
            </a:r>
          </a:p>
          <a:p>
            <a:pPr algn="l"/>
            <a:endParaRPr lang="en-US" sz="1400" b="1" u="sng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rgbClr val="64C1E6"/>
                </a:solidFill>
              </a:rPr>
              <a:t>I have:</a:t>
            </a:r>
          </a:p>
          <a:p>
            <a:pPr algn="l"/>
            <a:endParaRPr lang="en-US" sz="1100" b="1" dirty="0">
              <a:solidFill>
                <a:srgbClr val="64C1E6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Labeled data (</a:t>
            </a:r>
            <a:r>
              <a:rPr lang="en-US" sz="1200" b="1" dirty="0">
                <a:solidFill>
                  <a:srgbClr val="64C1E6"/>
                </a:solidFill>
              </a:rPr>
              <a:t>Classification?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</a:p>
          <a:p>
            <a:pPr marL="457200" lvl="1" indent="-223838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Mid-scale volume, classifiers (</a:t>
            </a:r>
            <a:r>
              <a:rPr lang="en-US" sz="1200" b="1" dirty="0">
                <a:solidFill>
                  <a:srgbClr val="64C1E6"/>
                </a:solidFill>
              </a:rPr>
              <a:t>Random Forest?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</a:p>
          <a:p>
            <a:pPr marL="503238" lvl="1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rgbClr val="64C1E6"/>
                </a:solidFill>
              </a:rPr>
              <a:t>I need:</a:t>
            </a:r>
          </a:p>
          <a:p>
            <a:pPr algn="l"/>
            <a:endParaRPr lang="en-US" sz="1400" b="1" dirty="0">
              <a:solidFill>
                <a:srgbClr val="64C1E6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Root words / Stems (</a:t>
            </a:r>
            <a:r>
              <a:rPr lang="en-US" sz="1200" b="1" dirty="0">
                <a:solidFill>
                  <a:srgbClr val="64C1E6"/>
                </a:solidFill>
              </a:rPr>
              <a:t>Snowball Stemmer / </a:t>
            </a:r>
            <a:r>
              <a:rPr lang="en-US" sz="1200" b="1" dirty="0" err="1">
                <a:solidFill>
                  <a:srgbClr val="64C1E6"/>
                </a:solidFill>
              </a:rPr>
              <a:t>PyStemmer</a:t>
            </a:r>
            <a:r>
              <a:rPr lang="en-US" sz="1200" b="1" dirty="0">
                <a:solidFill>
                  <a:srgbClr val="64C1E6"/>
                </a:solidFill>
              </a:rPr>
              <a:t>?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</a:p>
          <a:p>
            <a:pPr marL="457200" indent="-223838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654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28400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Relevance is a number between 1 (not relevant) and 3 (relevant)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E.g. Search for Steel Saw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Saw ( R = 3)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Nails (R = 2)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Shovel  (R = 1)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1137" y="118110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Each pair was </a:t>
            </a:r>
            <a:r>
              <a:rPr lang="en-US" sz="1400" b="1" i="1" dirty="0">
                <a:solidFill>
                  <a:schemeClr val="bg1"/>
                </a:solidFill>
              </a:rPr>
              <a:t>(</a:t>
            </a:r>
            <a:r>
              <a:rPr lang="en-US" sz="1400" b="1" i="1" dirty="0" err="1">
                <a:solidFill>
                  <a:schemeClr val="bg1"/>
                </a:solidFill>
              </a:rPr>
              <a:t>search_term,product</a:t>
            </a:r>
            <a:r>
              <a:rPr lang="en-US" sz="1400" b="1" i="1" dirty="0">
                <a:solidFill>
                  <a:schemeClr val="bg1"/>
                </a:solidFill>
              </a:rPr>
              <a:t>) </a:t>
            </a:r>
            <a:r>
              <a:rPr lang="en-US" sz="1400" b="1" dirty="0">
                <a:solidFill>
                  <a:schemeClr val="bg1"/>
                </a:solidFill>
              </a:rPr>
              <a:t>evaluated by at least 3 human raters.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The provided relevance scores are the average value of the ratings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</a:endParaRP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284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" y="2781300"/>
            <a:ext cx="8963025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" y="1090612"/>
            <a:ext cx="8972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0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Not trying to predict the true relevancy of the product as a response to a search query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Instead, build program to mimic human raters, assuming they are the most efficient method of assessing relevancy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Have to teach the models/machines to act like humans? Need to “create a search system auditor that can help measure the efficacy of changes in algorithms preferably in real time”</a:t>
            </a:r>
          </a:p>
        </p:txBody>
      </p:sp>
    </p:spTree>
    <p:extLst>
      <p:ext uri="{BB962C8B-B14F-4D97-AF65-F5344CB8AC3E}">
        <p14:creationId xmlns:p14="http://schemas.microsoft.com/office/powerpoint/2010/main" val="42144506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Next steps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Complete initial entry form and submit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Review the forums after competition is closed to see winning strategies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Keep competing in Kaggle competitions</a:t>
            </a:r>
          </a:p>
        </p:txBody>
      </p:sp>
    </p:spTree>
    <p:extLst>
      <p:ext uri="{BB962C8B-B14F-4D97-AF65-F5344CB8AC3E}">
        <p14:creationId xmlns:p14="http://schemas.microsoft.com/office/powerpoint/2010/main" val="19015684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Q&amp;A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160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29149</TotalTime>
  <Pages>0</Pages>
  <Words>305</Words>
  <Characters>0</Characters>
  <Application>Microsoft Office PowerPoint</Application>
  <PresentationFormat>Custom</PresentationFormat>
  <Lines>0</Lines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Gill Sans</vt:lpstr>
      <vt:lpstr>Lucida Grande</vt:lpstr>
      <vt:lpstr>ＭＳ Ｐゴシック</vt:lpstr>
      <vt:lpstr>News706 BT</vt:lpstr>
      <vt:lpstr>PFDinTextCompPro-Bold</vt:lpstr>
      <vt:lpstr>ヒラギノ角ゴ ProN W3</vt:lpstr>
      <vt:lpstr>ヒラギノ角ゴ ProN W6</vt:lpstr>
      <vt:lpstr>Arial</vt:lpstr>
      <vt:lpstr>Calibri</vt:lpstr>
      <vt:lpstr>Agenda</vt:lpstr>
      <vt:lpstr> I. introDUCTION Ii. approach II.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Wong</cp:lastModifiedBy>
  <cp:revision>3824</cp:revision>
  <dcterms:modified xsi:type="dcterms:W3CDTF">2016-04-01T19:09:42Z</dcterms:modified>
</cp:coreProperties>
</file>