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9"/>
    <p:restoredTop sz="94633"/>
  </p:normalViewPr>
  <p:slideViewPr>
    <p:cSldViewPr snapToGrid="0" snapToObjects="1">
      <p:cViewPr varScale="1">
        <p:scale>
          <a:sx n="86" d="100"/>
          <a:sy n="86" d="100"/>
        </p:scale>
        <p:origin x="248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11/17/15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11/17/15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11/17/15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11/17/15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11/17/15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11/17/15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11/17/15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11/17/15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11/17/15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11/17/15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11/17/15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11/17/15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Predicting warfarin dosage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Rajashree</a:t>
            </a:r>
            <a:r>
              <a:rPr lang="en-US" dirty="0" smtClean="0"/>
              <a:t> Mishra</a:t>
            </a:r>
          </a:p>
          <a:p>
            <a:r>
              <a:rPr lang="en-US" dirty="0" smtClean="0"/>
              <a:t>EPID 600 Final Project</a:t>
            </a:r>
          </a:p>
          <a:p>
            <a:r>
              <a:rPr lang="en-US" dirty="0" smtClean="0"/>
              <a:t>December 1,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Warfarin</a:t>
            </a:r>
          </a:p>
          <a:p>
            <a:r>
              <a:rPr lang="en-US" dirty="0" smtClean="0"/>
              <a:t>Drug administration</a:t>
            </a:r>
          </a:p>
          <a:p>
            <a:r>
              <a:rPr lang="en-US" dirty="0" smtClean="0"/>
              <a:t>Precision Medicine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Missingness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2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9816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2436</TotalTime>
  <Words>24</Words>
  <Application>Microsoft Macintosh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Century Schoolbook</vt:lpstr>
      <vt:lpstr>Wingdings 2</vt:lpstr>
      <vt:lpstr>Arial</vt:lpstr>
      <vt:lpstr>View</vt:lpstr>
      <vt:lpstr>Predicting warfarin dosage</vt:lpstr>
      <vt:lpstr>Introduction</vt:lpstr>
      <vt:lpstr>The data</vt:lpstr>
      <vt:lpstr>Methods</vt:lpstr>
      <vt:lpstr>Results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Rajashree Mishra</dc:creator>
  <cp:lastModifiedBy>Rajashree Mishra</cp:lastModifiedBy>
  <cp:revision>2</cp:revision>
  <dcterms:created xsi:type="dcterms:W3CDTF">2015-11-18T01:36:35Z</dcterms:created>
  <dcterms:modified xsi:type="dcterms:W3CDTF">2015-11-19T18:13:32Z</dcterms:modified>
</cp:coreProperties>
</file>