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419600" y="685800"/>
            <a:ext cx="1447800" cy="1524000"/>
            <a:chOff x="2688" y="432"/>
            <a:chExt cx="912" cy="9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688" y="432"/>
              <a:ext cx="912" cy="960"/>
              <a:chOff x="864" y="1296"/>
              <a:chExt cx="816" cy="1248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816" cy="1248"/>
              </a:xfrm>
              <a:prstGeom prst="flowChartAlternateProcess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976" y="43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600" dirty="0" smtClean="0">
                  <a:ea typeface="SimSun" pitchFamily="2" charset="-122"/>
                </a:rPr>
                <a:t>1.1</a:t>
              </a:r>
              <a:endParaRPr lang="en-GB" altLang="zh-CN" dirty="0">
                <a:ea typeface="SimSun" pitchFamily="2" charset="-122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688" y="720"/>
              <a:ext cx="912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>
                  <a:ea typeface="SimSun" pitchFamily="2" charset="-122"/>
                </a:rPr>
                <a:t>Receive and </a:t>
              </a:r>
              <a:r>
                <a:rPr lang="en-GB" altLang="zh-CN" sz="1400" dirty="0" smtClean="0">
                  <a:ea typeface="SimSun" pitchFamily="2" charset="-122"/>
                </a:rPr>
                <a:t>Send User Request to Server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7162800" y="1447800"/>
            <a:ext cx="1066800" cy="1524000"/>
            <a:chOff x="3984" y="1584"/>
            <a:chExt cx="672" cy="960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984" y="1584"/>
              <a:ext cx="672" cy="960"/>
              <a:chOff x="864" y="1296"/>
              <a:chExt cx="816" cy="1248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816" cy="1248"/>
              </a:xfrm>
              <a:prstGeom prst="flowChartAlternateProcess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600" dirty="0" smtClean="0">
                  <a:ea typeface="SimSun" pitchFamily="2" charset="-122"/>
                </a:rPr>
                <a:t>2.1</a:t>
              </a:r>
              <a:endParaRPr lang="en-GB" altLang="zh-CN" dirty="0">
                <a:ea typeface="SimSun" pitchFamily="2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032" y="1872"/>
              <a:ext cx="57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Send Signals to GPS Device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447800" y="2819400"/>
            <a:ext cx="1066800" cy="1524000"/>
            <a:chOff x="1632" y="1584"/>
            <a:chExt cx="672" cy="960"/>
          </a:xfrm>
        </p:grpSpPr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632" y="1584"/>
              <a:ext cx="672" cy="960"/>
              <a:chOff x="864" y="1296"/>
              <a:chExt cx="816" cy="1248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816" cy="1248"/>
              </a:xfrm>
              <a:prstGeom prst="flowChartAlternateProcess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824" y="158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600">
                  <a:ea typeface="SimSun" pitchFamily="2" charset="-122"/>
                </a:rPr>
                <a:t>3.0</a:t>
              </a:r>
              <a:endParaRPr lang="en-GB" altLang="zh-CN">
                <a:ea typeface="SimSun" pitchFamily="2" charset="-122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680" y="1920"/>
              <a:ext cx="57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Reply Back to Server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962400" y="3962400"/>
            <a:ext cx="1295400" cy="1524000"/>
            <a:chOff x="2688" y="2832"/>
            <a:chExt cx="816" cy="960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2688" y="2832"/>
              <a:ext cx="816" cy="960"/>
              <a:chOff x="864" y="1296"/>
              <a:chExt cx="816" cy="1248"/>
            </a:xfrm>
          </p:grpSpPr>
          <p:sp>
            <p:nvSpPr>
              <p:cNvPr id="26" name="AutoShape 2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816" cy="1248"/>
              </a:xfrm>
              <a:prstGeom prst="flowChartAlternateProcess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976" y="283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600" dirty="0" smtClean="0">
                  <a:ea typeface="SimSun" pitchFamily="2" charset="-122"/>
                </a:rPr>
                <a:t>4.1</a:t>
              </a:r>
              <a:endParaRPr lang="en-GB" altLang="zh-CN" dirty="0">
                <a:ea typeface="SimSun" pitchFamily="2" charset="-122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736" y="3168"/>
              <a:ext cx="72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>
                  <a:ea typeface="SimSun" pitchFamily="2" charset="-122"/>
                </a:rPr>
                <a:t>Produce </a:t>
              </a:r>
              <a:r>
                <a:rPr lang="en-GB" altLang="zh-CN" sz="1400" dirty="0" smtClean="0">
                  <a:ea typeface="SimSun" pitchFamily="2" charset="-122"/>
                </a:rPr>
                <a:t>Location Results 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867400" y="5562600"/>
            <a:ext cx="17526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1143000" y="838200"/>
            <a:ext cx="1446213" cy="685800"/>
            <a:chOff x="1201" y="1152"/>
            <a:chExt cx="911" cy="432"/>
          </a:xfrm>
        </p:grpSpPr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201" y="1152"/>
              <a:ext cx="911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1249" y="1248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Android App User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4419600" y="2667000"/>
            <a:ext cx="1446213" cy="685800"/>
            <a:chOff x="4369" y="1152"/>
            <a:chExt cx="911" cy="432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369" y="1152"/>
              <a:ext cx="911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417" y="1248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Server </a:t>
              </a:r>
              <a:r>
                <a:rPr lang="en-GB" altLang="zh-CN" sz="1400" dirty="0" err="1" smtClean="0">
                  <a:ea typeface="SimSun" pitchFamily="2" charset="-122"/>
                </a:rPr>
                <a:t>DataBase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019800" y="5715000"/>
            <a:ext cx="1522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400" b="1" dirty="0" smtClean="0">
                <a:ea typeface="SimSun" pitchFamily="2" charset="-122"/>
              </a:rPr>
              <a:t>GPS Device</a:t>
            </a:r>
            <a:endParaRPr lang="en-GB" altLang="zh-CN" sz="1400" b="1" dirty="0">
              <a:ea typeface="SimSun" pitchFamily="2" charset="-122"/>
            </a:endParaRPr>
          </a:p>
        </p:txBody>
      </p:sp>
      <p:cxnSp>
        <p:nvCxnSpPr>
          <p:cNvPr id="36" name="AutoShape 37"/>
          <p:cNvCxnSpPr>
            <a:cxnSpLocks noChangeShapeType="1"/>
          </p:cNvCxnSpPr>
          <p:nvPr/>
        </p:nvCxnSpPr>
        <p:spPr bwMode="auto">
          <a:xfrm rot="5400000">
            <a:off x="5182394" y="2437606"/>
            <a:ext cx="457200" cy="1588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334000" y="2286000"/>
            <a:ext cx="16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1200" b="1" dirty="0" smtClean="0">
                <a:ea typeface="SimSun" pitchFamily="2" charset="-122"/>
              </a:rPr>
              <a:t>Request for Location</a:t>
            </a:r>
            <a:endParaRPr lang="en-GB" altLang="zh-CN" sz="1400" dirty="0">
              <a:ea typeface="SimSun" pitchFamily="2" charset="-122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048000" y="9144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1400" dirty="0" smtClean="0">
                <a:ea typeface="SimSun" pitchFamily="2" charset="-122"/>
              </a:rPr>
              <a:t>User Request</a:t>
            </a:r>
            <a:endParaRPr lang="en-GB" altLang="zh-CN" sz="1400" dirty="0">
              <a:ea typeface="SimSun" pitchFamily="2" charset="-122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743200" y="1600200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1200" b="1" dirty="0" smtClean="0">
                <a:ea typeface="SimSun" pitchFamily="2" charset="-122"/>
              </a:rPr>
              <a:t>Final Result </a:t>
            </a:r>
            <a:endParaRPr lang="en-GB" altLang="zh-CN" sz="1200" b="1" dirty="0">
              <a:ea typeface="SimSun" pitchFamily="2" charset="-122"/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495800" y="58674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1200" b="1" dirty="0" smtClean="0">
                <a:ea typeface="SimSun" pitchFamily="2" charset="-122"/>
              </a:rPr>
              <a:t>Location </a:t>
            </a:r>
            <a:r>
              <a:rPr lang="en-GB" altLang="zh-CN" sz="1200" b="1" dirty="0">
                <a:ea typeface="SimSun" pitchFamily="2" charset="-122"/>
              </a:rPr>
              <a:t>Reports</a:t>
            </a:r>
          </a:p>
        </p:txBody>
      </p: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990600" y="5257800"/>
            <a:ext cx="1676400" cy="533400"/>
            <a:chOff x="912" y="2784"/>
            <a:chExt cx="1056" cy="336"/>
          </a:xfrm>
        </p:grpSpPr>
        <p:grpSp>
          <p:nvGrpSpPr>
            <p:cNvPr id="46" name="Group 47"/>
            <p:cNvGrpSpPr>
              <a:grpSpLocks/>
            </p:cNvGrpSpPr>
            <p:nvPr/>
          </p:nvGrpSpPr>
          <p:grpSpPr bwMode="auto">
            <a:xfrm>
              <a:off x="912" y="2784"/>
              <a:ext cx="1056" cy="336"/>
              <a:chOff x="624" y="3264"/>
              <a:chExt cx="960" cy="336"/>
            </a:xfrm>
          </p:grpSpPr>
          <p:sp>
            <p:nvSpPr>
              <p:cNvPr id="49" name="AutoShape 48"/>
              <p:cNvSpPr>
                <a:spLocks noChangeArrowheads="1"/>
              </p:cNvSpPr>
              <p:nvPr/>
            </p:nvSpPr>
            <p:spPr bwMode="auto">
              <a:xfrm>
                <a:off x="624" y="3264"/>
                <a:ext cx="960" cy="33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104" y="2784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Updated Location </a:t>
              </a:r>
              <a:endParaRPr lang="en-GB" altLang="zh-CN" sz="1400" dirty="0">
                <a:ea typeface="SimSun" pitchFamily="2" charset="-122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200" b="1">
                  <a:ea typeface="SimSun" pitchFamily="2" charset="-122"/>
                </a:rPr>
                <a:t>D1</a:t>
              </a:r>
              <a:endParaRPr lang="en-GB" altLang="zh-CN" sz="1200">
                <a:ea typeface="SimSun" pitchFamily="2" charset="-122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010400" y="4495800"/>
            <a:ext cx="1539875" cy="600075"/>
            <a:chOff x="4646" y="2688"/>
            <a:chExt cx="970" cy="378"/>
          </a:xfrm>
        </p:grpSpPr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4656" y="2688"/>
              <a:ext cx="960" cy="336"/>
              <a:chOff x="624" y="3264"/>
              <a:chExt cx="960" cy="336"/>
            </a:xfrm>
          </p:grpSpPr>
          <p:sp>
            <p:nvSpPr>
              <p:cNvPr id="55" name="AutoShape 54"/>
              <p:cNvSpPr>
                <a:spLocks noChangeArrowheads="1"/>
              </p:cNvSpPr>
              <p:nvPr/>
            </p:nvSpPr>
            <p:spPr bwMode="auto">
              <a:xfrm>
                <a:off x="624" y="3264"/>
                <a:ext cx="960" cy="33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4646" y="2736"/>
              <a:ext cx="2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200" b="1">
                  <a:ea typeface="SimSun" pitchFamily="2" charset="-122"/>
                </a:rPr>
                <a:t>D2</a:t>
              </a:r>
              <a:endParaRPr lang="en-GB" altLang="zh-CN" sz="1200">
                <a:ea typeface="SimSun" pitchFamily="2" charset="-122"/>
              </a:endParaRP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4848" y="2736"/>
              <a:ext cx="7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GPS Inventory </a:t>
              </a:r>
              <a:r>
                <a:rPr lang="en-GB" altLang="zh-CN" sz="1400" dirty="0">
                  <a:ea typeface="SimSun" pitchFamily="2" charset="-122"/>
                </a:rPr>
                <a:t>File</a:t>
              </a:r>
            </a:p>
          </p:txBody>
        </p:sp>
      </p:grpSp>
      <p:grpSp>
        <p:nvGrpSpPr>
          <p:cNvPr id="68" name="Group 78"/>
          <p:cNvGrpSpPr>
            <a:grpSpLocks/>
          </p:cNvGrpSpPr>
          <p:nvPr/>
        </p:nvGrpSpPr>
        <p:grpSpPr bwMode="auto">
          <a:xfrm>
            <a:off x="7788275" y="2209801"/>
            <a:ext cx="942975" cy="2285999"/>
            <a:chOff x="4810" y="1392"/>
            <a:chExt cx="594" cy="1440"/>
          </a:xfrm>
        </p:grpSpPr>
        <p:cxnSp>
          <p:nvCxnSpPr>
            <p:cNvPr id="69" name="AutoShape 69"/>
            <p:cNvCxnSpPr>
              <a:cxnSpLocks noChangeShapeType="1"/>
              <a:stCxn id="14" idx="3"/>
              <a:endCxn id="55" idx="0"/>
            </p:cNvCxnSpPr>
            <p:nvPr/>
          </p:nvCxnSpPr>
          <p:spPr bwMode="auto">
            <a:xfrm flipH="1">
              <a:off x="4810" y="1392"/>
              <a:ext cx="278" cy="1440"/>
            </a:xfrm>
            <a:prstGeom prst="bentConnector4">
              <a:avLst>
                <a:gd name="adj1" fmla="val -51799"/>
                <a:gd name="adj2" fmla="val 6666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 rot="5400000">
              <a:off x="4934" y="2170"/>
              <a:ext cx="7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1200" b="1" dirty="0">
                  <a:ea typeface="SimSun" pitchFamily="2" charset="-122"/>
                </a:rPr>
                <a:t>Inventory Data</a:t>
              </a:r>
            </a:p>
          </p:txBody>
        </p:sp>
      </p:grpSp>
      <p:cxnSp>
        <p:nvCxnSpPr>
          <p:cNvPr id="75" name="AutoShape 82"/>
          <p:cNvCxnSpPr>
            <a:cxnSpLocks noChangeShapeType="1"/>
            <a:stCxn id="55" idx="2"/>
            <a:endCxn id="28" idx="0"/>
          </p:cNvCxnSpPr>
          <p:nvPr/>
        </p:nvCxnSpPr>
        <p:spPr bwMode="auto">
          <a:xfrm rot="5400000">
            <a:off x="6999288" y="4773613"/>
            <a:ext cx="533400" cy="104457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33800" y="2362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Reply</a:t>
            </a:r>
            <a:endParaRPr lang="en-US" sz="1400" dirty="0"/>
          </a:p>
        </p:txBody>
      </p:sp>
      <p:cxnSp>
        <p:nvCxnSpPr>
          <p:cNvPr id="90" name="Shape 89"/>
          <p:cNvCxnSpPr>
            <a:stCxn id="28" idx="1"/>
            <a:endCxn id="26" idx="2"/>
          </p:cNvCxnSpPr>
          <p:nvPr/>
        </p:nvCxnSpPr>
        <p:spPr>
          <a:xfrm rot="10800000">
            <a:off x="4610100" y="5486400"/>
            <a:ext cx="1257300" cy="419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26" idx="1"/>
            <a:endCxn id="49" idx="2"/>
          </p:cNvCxnSpPr>
          <p:nvPr/>
        </p:nvCxnSpPr>
        <p:spPr>
          <a:xfrm rot="10800000" flipV="1">
            <a:off x="1828800" y="4724400"/>
            <a:ext cx="2133600" cy="1066800"/>
          </a:xfrm>
          <a:prstGeom prst="bentConnector4">
            <a:avLst>
              <a:gd name="adj1" fmla="val 30357"/>
              <a:gd name="adj2" fmla="val 1214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47" idx="0"/>
            <a:endCxn id="20" idx="1"/>
          </p:cNvCxnSpPr>
          <p:nvPr/>
        </p:nvCxnSpPr>
        <p:spPr>
          <a:xfrm rot="16200000" flipV="1">
            <a:off x="857250" y="4171950"/>
            <a:ext cx="1676400" cy="495300"/>
          </a:xfrm>
          <a:prstGeom prst="bentConnector4">
            <a:avLst>
              <a:gd name="adj1" fmla="val 27273"/>
              <a:gd name="adj2" fmla="val 17692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0" idx="3"/>
            <a:endCxn id="33" idx="1"/>
          </p:cNvCxnSpPr>
          <p:nvPr/>
        </p:nvCxnSpPr>
        <p:spPr>
          <a:xfrm flipV="1">
            <a:off x="2514600" y="3009900"/>
            <a:ext cx="19050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3" idx="3"/>
          </p:cNvCxnSpPr>
          <p:nvPr/>
        </p:nvCxnSpPr>
        <p:spPr>
          <a:xfrm>
            <a:off x="5865813" y="3009900"/>
            <a:ext cx="1525587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6972300" y="3390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 flipH="1" flipV="1">
            <a:off x="47244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0" idx="3"/>
          </p:cNvCxnSpPr>
          <p:nvPr/>
        </p:nvCxnSpPr>
        <p:spPr>
          <a:xfrm>
            <a:off x="2589213" y="1181100"/>
            <a:ext cx="1830387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endCxn id="31" idx="2"/>
          </p:cNvCxnSpPr>
          <p:nvPr/>
        </p:nvCxnSpPr>
        <p:spPr>
          <a:xfrm rot="10800000">
            <a:off x="1866900" y="1514476"/>
            <a:ext cx="2552700" cy="390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54" idx="3"/>
          </p:cNvCxnSpPr>
          <p:nvPr/>
        </p:nvCxnSpPr>
        <p:spPr>
          <a:xfrm flipV="1">
            <a:off x="7162800" y="4833938"/>
            <a:ext cx="1387475" cy="728662"/>
          </a:xfrm>
          <a:prstGeom prst="bentConnector3">
            <a:avLst>
              <a:gd name="adj1" fmla="val 1164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848600" y="5638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 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24840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+mj-lt"/>
              </a:rPr>
              <a:t>LEVEL</a:t>
            </a:r>
            <a:r>
              <a:rPr lang="en-US" b="1" dirty="0" smtClean="0">
                <a:latin typeface="+mj-lt"/>
              </a:rPr>
              <a:t> 1 - DFD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0600" y="838200"/>
            <a:ext cx="1981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838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Android App User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486400" y="2819400"/>
            <a:ext cx="16764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4876800" y="304800"/>
            <a:ext cx="2514600" cy="1524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0200" y="762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Points </a:t>
            </a:r>
            <a:r>
              <a:rPr lang="en-US" dirty="0" err="1" smtClean="0"/>
              <a:t>eg</a:t>
            </a:r>
            <a:r>
              <a:rPr lang="en-US" dirty="0" smtClean="0"/>
              <a:t> GPRS</a:t>
            </a:r>
            <a:endParaRPr lang="en-US" dirty="0"/>
          </a:p>
        </p:txBody>
      </p:sp>
      <p:cxnSp>
        <p:nvCxnSpPr>
          <p:cNvPr id="20" name="Elbow Connector 19"/>
          <p:cNvCxnSpPr>
            <a:stCxn id="9" idx="3"/>
            <a:endCxn id="17" idx="1"/>
          </p:cNvCxnSpPr>
          <p:nvPr/>
        </p:nvCxnSpPr>
        <p:spPr>
          <a:xfrm>
            <a:off x="2971800" y="1066800"/>
            <a:ext cx="1905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</p:cNvCxnSpPr>
          <p:nvPr/>
        </p:nvCxnSpPr>
        <p:spPr>
          <a:xfrm rot="16200000" flipH="1">
            <a:off x="5657850" y="2305050"/>
            <a:ext cx="990600" cy="38100"/>
          </a:xfrm>
          <a:prstGeom prst="bentConnector3">
            <a:avLst>
              <a:gd name="adj1" fmla="val 96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PS vehicle tracking devices: a multi-server mode of functio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772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Vehicle tracking software - ORF Monitor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66028"/>
            <a:ext cx="6781800" cy="610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066800"/>
            <a:ext cx="2133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1143000"/>
            <a:ext cx="25146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152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3200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" y="2133600"/>
            <a:ext cx="1752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Unique</a:t>
            </a:r>
            <a:r>
              <a:rPr lang="en-US" dirty="0" smtClean="0"/>
              <a:t> </a:t>
            </a:r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15" name="Flowchart: Decision 14"/>
          <p:cNvSpPr/>
          <p:nvPr/>
        </p:nvSpPr>
        <p:spPr>
          <a:xfrm>
            <a:off x="3352800" y="838200"/>
            <a:ext cx="1905000" cy="1066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33800" y="1066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for location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 rot="5400000">
            <a:off x="1162050" y="17716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5" idx="1"/>
          </p:cNvCxnSpPr>
          <p:nvPr/>
        </p:nvCxnSpPr>
        <p:spPr>
          <a:xfrm flipV="1">
            <a:off x="2590800" y="1371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</p:cNvCxnSpPr>
          <p:nvPr/>
        </p:nvCxnSpPr>
        <p:spPr>
          <a:xfrm>
            <a:off x="5257800" y="1371600"/>
            <a:ext cx="990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172200" y="3657600"/>
            <a:ext cx="2667000" cy="2438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00" y="41910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Interprets Signals &amp; Requests for Position Signals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2"/>
            <a:endCxn id="26" idx="0"/>
          </p:cNvCxnSpPr>
          <p:nvPr/>
        </p:nvCxnSpPr>
        <p:spPr>
          <a:xfrm rot="5400000">
            <a:off x="6858000" y="30099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96000" y="228600"/>
            <a:ext cx="2057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8400" y="30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 Software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105400" y="2819400"/>
            <a:ext cx="2133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150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0"/>
            <a:endCxn id="34" idx="4"/>
          </p:cNvCxnSpPr>
          <p:nvPr/>
        </p:nvCxnSpPr>
        <p:spPr>
          <a:xfrm rot="16200000" flipV="1">
            <a:off x="7162800" y="8001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 rot="10800000" flipV="1">
            <a:off x="6172200" y="23622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0" y="4495800"/>
            <a:ext cx="2743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47244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GPS</a:t>
            </a:r>
            <a:r>
              <a:rPr lang="en-US" dirty="0" smtClean="0"/>
              <a:t> </a:t>
            </a:r>
            <a:r>
              <a:rPr lang="en-US" u="sng" dirty="0" smtClean="0"/>
              <a:t>unique ID</a:t>
            </a:r>
            <a:endParaRPr lang="en-US" u="sng" dirty="0"/>
          </a:p>
        </p:txBody>
      </p:sp>
      <p:cxnSp>
        <p:nvCxnSpPr>
          <p:cNvPr id="52" name="Straight Arrow Connector 51"/>
          <p:cNvCxnSpPr>
            <a:stCxn id="8" idx="0"/>
          </p:cNvCxnSpPr>
          <p:nvPr/>
        </p:nvCxnSpPr>
        <p:spPr>
          <a:xfrm rot="16200000" flipV="1">
            <a:off x="2057400" y="51054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1"/>
          </p:cNvCxnSpPr>
          <p:nvPr/>
        </p:nvCxnSpPr>
        <p:spPr>
          <a:xfrm rot="10800000" flipV="1">
            <a:off x="3962400" y="4876800"/>
            <a:ext cx="2209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3505200" y="37338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6200" y="3886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location Signals</a:t>
            </a:r>
            <a:endParaRPr lang="en-US" dirty="0"/>
          </a:p>
        </p:txBody>
      </p:sp>
      <p:cxnSp>
        <p:nvCxnSpPr>
          <p:cNvPr id="44" name="Shape 43"/>
          <p:cNvCxnSpPr>
            <a:endCxn id="40" idx="1"/>
          </p:cNvCxnSpPr>
          <p:nvPr/>
        </p:nvCxnSpPr>
        <p:spPr>
          <a:xfrm rot="5400000" flipH="1" flipV="1">
            <a:off x="2857500" y="4762500"/>
            <a:ext cx="10668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40" idx="0"/>
          </p:cNvCxnSpPr>
          <p:nvPr/>
        </p:nvCxnSpPr>
        <p:spPr>
          <a:xfrm rot="5400000" flipH="1" flipV="1">
            <a:off x="4514850" y="2000250"/>
            <a:ext cx="1524000" cy="1943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7800" y="556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 Device on Bus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86000" y="2057400"/>
            <a:ext cx="1676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14600" y="2209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&amp; Destination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057400" y="1752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90600" y="0"/>
            <a:ext cx="2514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2954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" idx="0"/>
            <a:endCxn id="64" idx="4"/>
          </p:cNvCxnSpPr>
          <p:nvPr/>
        </p:nvCxnSpPr>
        <p:spPr>
          <a:xfrm rot="5400000" flipH="1" flipV="1">
            <a:off x="1809750" y="628650"/>
            <a:ext cx="152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676400" y="5638800"/>
            <a:ext cx="2362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381000" y="1676400"/>
            <a:ext cx="1446213" cy="685800"/>
            <a:chOff x="1201" y="1152"/>
            <a:chExt cx="911" cy="432"/>
          </a:xfrm>
        </p:grpSpPr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201" y="1152"/>
              <a:ext cx="911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1249" y="1248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Android App User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7239000" y="2133600"/>
            <a:ext cx="1446213" cy="685800"/>
            <a:chOff x="4369" y="1152"/>
            <a:chExt cx="911" cy="432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369" y="1152"/>
              <a:ext cx="911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369" y="1200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sz="1400" dirty="0" smtClean="0">
                  <a:ea typeface="SimSun" pitchFamily="2" charset="-122"/>
                </a:rPr>
                <a:t>Server &amp; </a:t>
              </a:r>
              <a:r>
                <a:rPr lang="en-GB" altLang="zh-CN" sz="1400" dirty="0" err="1" smtClean="0">
                  <a:ea typeface="SimSun" pitchFamily="2" charset="-122"/>
                </a:rPr>
                <a:t>DataBase</a:t>
              </a:r>
              <a:endParaRPr lang="en-GB" altLang="zh-CN" sz="1400" dirty="0">
                <a:ea typeface="SimSun" pitchFamily="2" charset="-122"/>
              </a:endParaRP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828800" y="5867400"/>
            <a:ext cx="1522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400" b="1" dirty="0" smtClean="0">
                <a:ea typeface="SimSun" pitchFamily="2" charset="-122"/>
              </a:rPr>
              <a:t>GPS Device</a:t>
            </a:r>
            <a:endParaRPr lang="en-GB" altLang="zh-CN" sz="1400" b="1" dirty="0">
              <a:ea typeface="SimSun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86200" y="381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+mj-lt"/>
              </a:rPr>
              <a:t>LEVEL</a:t>
            </a:r>
            <a:r>
              <a:rPr lang="en-US" b="1" dirty="0" smtClean="0">
                <a:latin typeface="+mj-lt"/>
              </a:rPr>
              <a:t> 0- DFD</a:t>
            </a:r>
            <a:endParaRPr lang="en-US" b="1" dirty="0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19400" y="1371600"/>
            <a:ext cx="3581400" cy="3276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65760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POSITIONING SYSTEM </a:t>
            </a:r>
            <a:endParaRPr lang="en-US" dirty="0"/>
          </a:p>
        </p:txBody>
      </p:sp>
      <p:cxnSp>
        <p:nvCxnSpPr>
          <p:cNvPr id="73" name="Elbow Connector 72"/>
          <p:cNvCxnSpPr>
            <a:stCxn id="30" idx="3"/>
          </p:cNvCxnSpPr>
          <p:nvPr/>
        </p:nvCxnSpPr>
        <p:spPr>
          <a:xfrm flipV="1">
            <a:off x="1827213" y="1447800"/>
            <a:ext cx="2287587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05000" y="114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 location</a:t>
            </a:r>
            <a:endParaRPr lang="en-US" dirty="0"/>
          </a:p>
        </p:txBody>
      </p:sp>
      <p:cxnSp>
        <p:nvCxnSpPr>
          <p:cNvPr id="76" name="Shape 75"/>
          <p:cNvCxnSpPr>
            <a:stCxn id="70" idx="2"/>
            <a:endCxn id="31" idx="2"/>
          </p:cNvCxnSpPr>
          <p:nvPr/>
        </p:nvCxnSpPr>
        <p:spPr>
          <a:xfrm rot="10800000">
            <a:off x="1104900" y="2352676"/>
            <a:ext cx="1714500" cy="657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2667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displayed on map</a:t>
            </a:r>
            <a:endParaRPr lang="en-US" dirty="0"/>
          </a:p>
        </p:txBody>
      </p:sp>
      <p:cxnSp>
        <p:nvCxnSpPr>
          <p:cNvPr id="79" name="Shape 78"/>
          <p:cNvCxnSpPr>
            <a:stCxn id="33" idx="0"/>
          </p:cNvCxnSpPr>
          <p:nvPr/>
        </p:nvCxnSpPr>
        <p:spPr>
          <a:xfrm rot="16200000" flipV="1">
            <a:off x="6686154" y="857646"/>
            <a:ext cx="381000" cy="21709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960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Interpretes</a:t>
            </a:r>
            <a:r>
              <a:rPr lang="en-US" dirty="0" smtClean="0"/>
              <a:t> Requests &amp; Forward it to GPS Device</a:t>
            </a:r>
            <a:endParaRPr lang="en-US" dirty="0"/>
          </a:p>
        </p:txBody>
      </p:sp>
      <p:cxnSp>
        <p:nvCxnSpPr>
          <p:cNvPr id="83" name="Shape 82"/>
          <p:cNvCxnSpPr>
            <a:stCxn id="70" idx="6"/>
            <a:endCxn id="34" idx="2"/>
          </p:cNvCxnSpPr>
          <p:nvPr/>
        </p:nvCxnSpPr>
        <p:spPr>
          <a:xfrm flipV="1">
            <a:off x="6400800" y="2733675"/>
            <a:ext cx="1485900" cy="276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00800" y="2971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Formatting &amp; </a:t>
            </a:r>
            <a:r>
              <a:rPr lang="en-US" dirty="0" err="1" smtClean="0"/>
              <a:t>Analysing</a:t>
            </a:r>
            <a:r>
              <a:rPr lang="en-US" dirty="0" smtClean="0"/>
              <a:t> from GPS device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09800" y="4648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Location signals</a:t>
            </a:r>
            <a:endParaRPr lang="en-US" dirty="0"/>
          </a:p>
        </p:txBody>
      </p:sp>
      <p:cxnSp>
        <p:nvCxnSpPr>
          <p:cNvPr id="97" name="Elbow Connector 96"/>
          <p:cNvCxnSpPr>
            <a:stCxn id="28" idx="0"/>
            <a:endCxn id="70" idx="4"/>
          </p:cNvCxnSpPr>
          <p:nvPr/>
        </p:nvCxnSpPr>
        <p:spPr>
          <a:xfrm rot="5400000" flipH="1" flipV="1">
            <a:off x="3238500" y="4267200"/>
            <a:ext cx="99060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140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DEVENDRA</dc:creator>
  <cp:lastModifiedBy>Misra</cp:lastModifiedBy>
  <cp:revision>15</cp:revision>
  <dcterms:created xsi:type="dcterms:W3CDTF">2006-08-16T00:00:00Z</dcterms:created>
  <dcterms:modified xsi:type="dcterms:W3CDTF">2013-03-04T15:27:18Z</dcterms:modified>
</cp:coreProperties>
</file>