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5635b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5635b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2500" y="0"/>
            <a:ext cx="471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Quantum | Viralização em Redes financeiras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5158950" y="789800"/>
            <a:ext cx="3944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00" y="2590300"/>
            <a:ext cx="2544100" cy="188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-462365" y="1761700"/>
            <a:ext cx="4229246" cy="3381801"/>
            <a:chOff x="342575" y="1607450"/>
            <a:chExt cx="4149574" cy="327345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342575" y="1607450"/>
              <a:ext cx="2911800" cy="17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98500" y="2405975"/>
              <a:ext cx="3093649" cy="2474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/>
            <p:nvPr/>
          </p:nvSpPr>
          <p:spPr>
            <a:xfrm>
              <a:off x="2966638" y="2795700"/>
              <a:ext cx="417000" cy="385200"/>
            </a:xfrm>
            <a:prstGeom prst="ellipse">
              <a:avLst/>
            </a:prstGeom>
            <a:noFill/>
            <a:ln cap="flat" cmpd="sng" w="952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" name="Google Shape;67;p14"/>
          <p:cNvCxnSpPr/>
          <p:nvPr/>
        </p:nvCxnSpPr>
        <p:spPr>
          <a:xfrm>
            <a:off x="0" y="789800"/>
            <a:ext cx="48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37513" y="394900"/>
            <a:ext cx="471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Problema e abordagem clássica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58938" y="394900"/>
            <a:ext cx="471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Abordagem quântica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4500" y="819500"/>
            <a:ext cx="47121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Compreender como um evento de </a:t>
            </a:r>
            <a:r>
              <a:rPr b="1" lang="en"/>
              <a:t>stress financeiro</a:t>
            </a:r>
            <a:r>
              <a:rPr lang="en"/>
              <a:t> a uma </a:t>
            </a:r>
            <a:r>
              <a:rPr b="1" lang="en"/>
              <a:t>empresa ou grupo de empresas </a:t>
            </a:r>
            <a:r>
              <a:rPr lang="en"/>
              <a:t>(insolvência recuperação judicial, falência) </a:t>
            </a:r>
            <a:r>
              <a:rPr b="1" lang="en"/>
              <a:t>propaga-se </a:t>
            </a:r>
            <a:r>
              <a:rPr lang="en"/>
              <a:t>ao longo da </a:t>
            </a:r>
            <a:r>
              <a:rPr b="1" lang="en"/>
              <a:t>rede financeira de transações;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Objetivo de identificar possíveis </a:t>
            </a:r>
            <a:r>
              <a:rPr b="1" lang="en"/>
              <a:t>efeitos cascata</a:t>
            </a:r>
            <a:r>
              <a:rPr lang="en"/>
              <a:t> na rede e principais influências sobre o sistema, com </a:t>
            </a:r>
            <a:r>
              <a:rPr b="1" lang="en"/>
              <a:t>finalidade preventiva </a:t>
            </a:r>
            <a:r>
              <a:rPr lang="en"/>
              <a:t>e de </a:t>
            </a:r>
            <a:r>
              <a:rPr b="1" lang="en"/>
              <a:t>gerenciamento de riscos.  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5082750" y="803037"/>
            <a:ext cx="40623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Desenvolvimento de uma </a:t>
            </a:r>
            <a:r>
              <a:rPr b="1" lang="en"/>
              <a:t>PoC quântica </a:t>
            </a:r>
            <a:r>
              <a:rPr lang="en"/>
              <a:t>de modo similar a [1], que desenvolve metodologia para simular p</a:t>
            </a:r>
            <a:r>
              <a:rPr b="1" lang="en"/>
              <a:t>ropagação epidemiológica em uma rede definida por qubits;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Adaptação a uma </a:t>
            </a:r>
            <a:r>
              <a:rPr b="1" lang="en"/>
              <a:t>versão reduzida do grafo</a:t>
            </a:r>
            <a:r>
              <a:rPr lang="en"/>
              <a:t> (p.e, subgrafo gerado a partir do paciente zero)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5082750" y="4536300"/>
            <a:ext cx="40623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</a:t>
            </a:r>
            <a:r>
              <a:rPr lang="en"/>
              <a:t>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Wang, Xiaoyang, et al. "Simulating the Spread of Infection in Networks with Quantum Computers."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Physical Review Applied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 19.6 (2023): 064035.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