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5" r:id="rId4"/>
    <p:sldId id="260" r:id="rId5"/>
    <p:sldId id="278" r:id="rId6"/>
    <p:sldId id="262" r:id="rId7"/>
    <p:sldId id="279" r:id="rId8"/>
    <p:sldId id="269" r:id="rId9"/>
    <p:sldId id="316" r:id="rId10"/>
    <p:sldId id="308" r:id="rId11"/>
    <p:sldId id="304" r:id="rId12"/>
    <p:sldId id="305" r:id="rId13"/>
    <p:sldId id="307" r:id="rId14"/>
    <p:sldId id="309" r:id="rId15"/>
    <p:sldId id="301" r:id="rId16"/>
    <p:sldId id="299" r:id="rId17"/>
    <p:sldId id="302" r:id="rId18"/>
    <p:sldId id="300" r:id="rId19"/>
    <p:sldId id="310" r:id="rId20"/>
    <p:sldId id="311" r:id="rId21"/>
    <p:sldId id="312" r:id="rId22"/>
    <p:sldId id="313" r:id="rId23"/>
    <p:sldId id="297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96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11C62-28B9-4C06-8DD2-A689D8EB89A4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C9E0FE-2046-4EAD-9D18-E8D8EBE5F998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前端</a:t>
          </a:r>
        </a:p>
      </dgm:t>
    </dgm:pt>
    <dgm:pt modelId="{B015233A-7A0F-4FF6-BE75-ADC9DEFE1D61}" type="parTrans" cxnId="{B573E086-0AC7-4692-8BEC-E26158DE9B1F}">
      <dgm:prSet/>
      <dgm:spPr/>
      <dgm:t>
        <a:bodyPr/>
        <a:lstStyle/>
        <a:p>
          <a:endParaRPr lang="zh-CN" altLang="en-US"/>
        </a:p>
      </dgm:t>
    </dgm:pt>
    <dgm:pt modelId="{2C301350-0216-4D83-A8AA-2C320189737F}" type="sibTrans" cxnId="{B573E086-0AC7-4692-8BEC-E26158DE9B1F}">
      <dgm:prSet/>
      <dgm:spPr/>
      <dgm:t>
        <a:bodyPr/>
        <a:lstStyle/>
        <a:p>
          <a:endParaRPr lang="zh-CN" altLang="en-US"/>
        </a:p>
      </dgm:t>
    </dgm:pt>
    <dgm:pt modelId="{17851362-03A0-461A-9C4C-A25E9CD4823C}">
      <dgm:prSet phldrT="[文本]"/>
      <dgm:spPr/>
      <dgm:t>
        <a:bodyPr/>
        <a:lstStyle/>
        <a:p>
          <a:r>
            <a:rPr lang="en-US" altLang="zh-CN" dirty="0"/>
            <a:t>Spring MVC</a:t>
          </a:r>
          <a:endParaRPr lang="zh-CN" altLang="en-US" dirty="0"/>
        </a:p>
      </dgm:t>
    </dgm:pt>
    <dgm:pt modelId="{68166C24-9F61-46AE-976D-04E84852882D}" type="parTrans" cxnId="{72C928F9-88D6-4F11-AD3E-19DD0B47B76C}">
      <dgm:prSet/>
      <dgm:spPr/>
      <dgm:t>
        <a:bodyPr/>
        <a:lstStyle/>
        <a:p>
          <a:endParaRPr lang="zh-CN" altLang="en-US"/>
        </a:p>
      </dgm:t>
    </dgm:pt>
    <dgm:pt modelId="{4853F81B-478F-41C2-9FD9-B9FDE99553A3}" type="sibTrans" cxnId="{72C928F9-88D6-4F11-AD3E-19DD0B47B76C}">
      <dgm:prSet/>
      <dgm:spPr/>
      <dgm:t>
        <a:bodyPr/>
        <a:lstStyle/>
        <a:p>
          <a:endParaRPr lang="zh-CN" altLang="en-US"/>
        </a:p>
      </dgm:t>
    </dgm:pt>
    <dgm:pt modelId="{A9649DCF-9FBE-4670-889D-DBD7BB4DA13A}">
      <dgm:prSet phldrT="[文本]"/>
      <dgm:spPr/>
      <dgm:t>
        <a:bodyPr/>
        <a:lstStyle/>
        <a:p>
          <a:r>
            <a:rPr lang="en-US" altLang="zh-CN" dirty="0" err="1"/>
            <a:t>Mybatis</a:t>
          </a:r>
          <a:endParaRPr lang="zh-CN" altLang="en-US" dirty="0"/>
        </a:p>
      </dgm:t>
    </dgm:pt>
    <dgm:pt modelId="{C81AC1AE-7740-4834-B069-E7BAFC49DC62}" type="parTrans" cxnId="{4EF26D9D-1305-43BC-9A19-69EDF76AE908}">
      <dgm:prSet/>
      <dgm:spPr/>
      <dgm:t>
        <a:bodyPr/>
        <a:lstStyle/>
        <a:p>
          <a:endParaRPr lang="zh-CN" altLang="en-US"/>
        </a:p>
      </dgm:t>
    </dgm:pt>
    <dgm:pt modelId="{90D35845-8EF1-403D-8AF4-55B522C6A514}" type="sibTrans" cxnId="{4EF26D9D-1305-43BC-9A19-69EDF76AE908}">
      <dgm:prSet/>
      <dgm:spPr/>
      <dgm:t>
        <a:bodyPr/>
        <a:lstStyle/>
        <a:p>
          <a:endParaRPr lang="zh-CN" altLang="en-US"/>
        </a:p>
      </dgm:t>
    </dgm:pt>
    <dgm:pt modelId="{AA64AD51-9061-435D-A687-31FCFB58407B}">
      <dgm:prSet phldrT="[文本]"/>
      <dgm:spPr/>
      <dgm:t>
        <a:bodyPr/>
        <a:lstStyle/>
        <a:p>
          <a:r>
            <a:rPr lang="en-US" altLang="zh-CN" dirty="0"/>
            <a:t>Spring</a:t>
          </a:r>
          <a:endParaRPr lang="zh-CN" altLang="en-US" dirty="0"/>
        </a:p>
      </dgm:t>
    </dgm:pt>
    <dgm:pt modelId="{44F9E9B3-E94C-4F8E-803A-F7436B1DEAF3}" type="parTrans" cxnId="{A9F2DF08-A0F0-4F6F-A5DE-113D05A8C2A9}">
      <dgm:prSet/>
      <dgm:spPr/>
      <dgm:t>
        <a:bodyPr/>
        <a:lstStyle/>
        <a:p>
          <a:endParaRPr lang="zh-CN" altLang="en-US"/>
        </a:p>
      </dgm:t>
    </dgm:pt>
    <dgm:pt modelId="{9B0C1EC2-B980-40CB-9410-3E6F085D688A}" type="sibTrans" cxnId="{A9F2DF08-A0F0-4F6F-A5DE-113D05A8C2A9}">
      <dgm:prSet/>
      <dgm:spPr/>
      <dgm:t>
        <a:bodyPr/>
        <a:lstStyle/>
        <a:p>
          <a:endParaRPr lang="zh-CN" altLang="en-US"/>
        </a:p>
      </dgm:t>
    </dgm:pt>
    <dgm:pt modelId="{710775D8-5316-42B6-BC6B-1DBBD23E39A2}">
      <dgm:prSet phldrT="[文本]"/>
      <dgm:spPr/>
      <dgm:t>
        <a:bodyPr/>
        <a:lstStyle/>
        <a:p>
          <a:r>
            <a:rPr lang="en-US" altLang="zh-CN" dirty="0"/>
            <a:t>AJAX</a:t>
          </a:r>
          <a:endParaRPr lang="zh-CN" altLang="en-US" dirty="0"/>
        </a:p>
      </dgm:t>
    </dgm:pt>
    <dgm:pt modelId="{D22502EF-3120-4679-9E0B-BBD18F8E3A0D}" type="parTrans" cxnId="{48DAFD0B-71EE-444D-98A5-BF2AE55D3DA0}">
      <dgm:prSet/>
      <dgm:spPr/>
      <dgm:t>
        <a:bodyPr/>
        <a:lstStyle/>
        <a:p>
          <a:endParaRPr lang="zh-CN" altLang="en-US"/>
        </a:p>
      </dgm:t>
    </dgm:pt>
    <dgm:pt modelId="{ACE5179A-7A2F-48AC-805C-DAD5A7883992}" type="sibTrans" cxnId="{48DAFD0B-71EE-444D-98A5-BF2AE55D3DA0}">
      <dgm:prSet/>
      <dgm:spPr/>
      <dgm:t>
        <a:bodyPr/>
        <a:lstStyle/>
        <a:p>
          <a:endParaRPr lang="zh-CN" altLang="en-US"/>
        </a:p>
      </dgm:t>
    </dgm:pt>
    <dgm:pt modelId="{0A362485-2642-4520-9082-3E3B85C17FB5}">
      <dgm:prSet phldrT="[文本]"/>
      <dgm:spPr/>
      <dgm:t>
        <a:bodyPr/>
        <a:lstStyle/>
        <a:p>
          <a:r>
            <a:rPr lang="en-US" altLang="zh-CN" dirty="0" err="1"/>
            <a:t>BootStrap</a:t>
          </a:r>
          <a:endParaRPr lang="zh-CN" altLang="en-US" dirty="0"/>
        </a:p>
      </dgm:t>
    </dgm:pt>
    <dgm:pt modelId="{D24B4669-82FB-4E2E-ABD8-3DE3D50AF15D}" type="parTrans" cxnId="{5302A1E4-E166-498E-8502-0D15F2542567}">
      <dgm:prSet/>
      <dgm:spPr/>
      <dgm:t>
        <a:bodyPr/>
        <a:lstStyle/>
        <a:p>
          <a:endParaRPr lang="zh-CN" altLang="en-US"/>
        </a:p>
      </dgm:t>
    </dgm:pt>
    <dgm:pt modelId="{6CA3F08D-19CA-4E81-8BF5-CC1E04D47AFD}" type="sibTrans" cxnId="{5302A1E4-E166-498E-8502-0D15F2542567}">
      <dgm:prSet/>
      <dgm:spPr/>
      <dgm:t>
        <a:bodyPr/>
        <a:lstStyle/>
        <a:p>
          <a:endParaRPr lang="zh-CN" altLang="en-US"/>
        </a:p>
      </dgm:t>
    </dgm:pt>
    <dgm:pt modelId="{D3D33B7D-AAE2-4A11-845C-06B8ACB5DE53}">
      <dgm:prSet phldrT="[文本]"/>
      <dgm:spPr/>
      <dgm:t>
        <a:bodyPr/>
        <a:lstStyle/>
        <a:p>
          <a:r>
            <a:rPr lang="en-US" altLang="zh-CN" dirty="0" err="1"/>
            <a:t>Jquery</a:t>
          </a:r>
          <a:endParaRPr lang="zh-CN" altLang="en-US" dirty="0"/>
        </a:p>
      </dgm:t>
    </dgm:pt>
    <dgm:pt modelId="{7456B87A-F944-4B4F-A545-7878268EA11B}" type="parTrans" cxnId="{1771F8DF-E2B6-4B9B-9696-824DA7DCAC38}">
      <dgm:prSet/>
      <dgm:spPr/>
      <dgm:t>
        <a:bodyPr/>
        <a:lstStyle/>
        <a:p>
          <a:endParaRPr lang="zh-CN" altLang="en-US"/>
        </a:p>
      </dgm:t>
    </dgm:pt>
    <dgm:pt modelId="{EC86E640-47DE-460B-80E0-42603FBBBB3D}" type="sibTrans" cxnId="{1771F8DF-E2B6-4B9B-9696-824DA7DCAC38}">
      <dgm:prSet/>
      <dgm:spPr/>
      <dgm:t>
        <a:bodyPr/>
        <a:lstStyle/>
        <a:p>
          <a:endParaRPr lang="zh-CN" altLang="en-US"/>
        </a:p>
      </dgm:t>
    </dgm:pt>
    <dgm:pt modelId="{2A613A28-06DA-4821-A738-0F1F3801BF44}">
      <dgm:prSet phldrT="[文本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后端</a:t>
          </a:r>
        </a:p>
      </dgm:t>
    </dgm:pt>
    <dgm:pt modelId="{2440152E-C96A-405D-8683-F5662E46496F}" type="parTrans" cxnId="{25421398-81F8-42E4-810E-F422C74F155C}">
      <dgm:prSet/>
      <dgm:spPr/>
      <dgm:t>
        <a:bodyPr/>
        <a:lstStyle/>
        <a:p>
          <a:endParaRPr lang="zh-CN" altLang="en-US"/>
        </a:p>
      </dgm:t>
    </dgm:pt>
    <dgm:pt modelId="{B4D3DB91-C7B3-4D83-BED5-3BFE56EDE59E}" type="sibTrans" cxnId="{25421398-81F8-42E4-810E-F422C74F155C}">
      <dgm:prSet/>
      <dgm:spPr/>
      <dgm:t>
        <a:bodyPr/>
        <a:lstStyle/>
        <a:p>
          <a:endParaRPr lang="zh-CN" altLang="en-US"/>
        </a:p>
      </dgm:t>
    </dgm:pt>
    <dgm:pt modelId="{9075C1D4-97A5-4DB6-90F7-C37C5DD5B18C}" type="pres">
      <dgm:prSet presAssocID="{69D11C62-28B9-4C06-8DD2-A689D8EB89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92EE774-735A-4B4F-BDD8-B4AB839DC5C5}" type="pres">
      <dgm:prSet presAssocID="{37C9E0FE-2046-4EAD-9D18-E8D8EBE5F998}" presName="hierRoot1" presStyleCnt="0">
        <dgm:presLayoutVars>
          <dgm:hierBranch val="init"/>
        </dgm:presLayoutVars>
      </dgm:prSet>
      <dgm:spPr/>
    </dgm:pt>
    <dgm:pt modelId="{83B37450-29CB-4481-8A13-E3D0061646C7}" type="pres">
      <dgm:prSet presAssocID="{37C9E0FE-2046-4EAD-9D18-E8D8EBE5F998}" presName="rootComposite1" presStyleCnt="0"/>
      <dgm:spPr/>
    </dgm:pt>
    <dgm:pt modelId="{0DF9FCCA-FC99-43EC-83CF-E00E06B218F2}" type="pres">
      <dgm:prSet presAssocID="{37C9E0FE-2046-4EAD-9D18-E8D8EBE5F99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D939D4-8483-4973-B0AF-000CA8AD6FD2}" type="pres">
      <dgm:prSet presAssocID="{37C9E0FE-2046-4EAD-9D18-E8D8EBE5F99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43CDFA0-C244-4122-AE29-CFED9A09B369}" type="pres">
      <dgm:prSet presAssocID="{37C9E0FE-2046-4EAD-9D18-E8D8EBE5F998}" presName="hierChild2" presStyleCnt="0"/>
      <dgm:spPr/>
    </dgm:pt>
    <dgm:pt modelId="{64CAA3D8-DDE6-4134-9E00-F06EC6746DA3}" type="pres">
      <dgm:prSet presAssocID="{D24B4669-82FB-4E2E-ABD8-3DE3D50AF15D}" presName="Name37" presStyleLbl="parChTrans1D2" presStyleIdx="0" presStyleCnt="6"/>
      <dgm:spPr/>
      <dgm:t>
        <a:bodyPr/>
        <a:lstStyle/>
        <a:p>
          <a:endParaRPr lang="zh-CN" altLang="en-US"/>
        </a:p>
      </dgm:t>
    </dgm:pt>
    <dgm:pt modelId="{08DD9A8B-2EAE-41C8-BAFB-43600D02A040}" type="pres">
      <dgm:prSet presAssocID="{0A362485-2642-4520-9082-3E3B85C17FB5}" presName="hierRoot2" presStyleCnt="0">
        <dgm:presLayoutVars>
          <dgm:hierBranch val="init"/>
        </dgm:presLayoutVars>
      </dgm:prSet>
      <dgm:spPr/>
    </dgm:pt>
    <dgm:pt modelId="{764EA455-7A01-4CF0-BD9E-5C97D77F0324}" type="pres">
      <dgm:prSet presAssocID="{0A362485-2642-4520-9082-3E3B85C17FB5}" presName="rootComposite" presStyleCnt="0"/>
      <dgm:spPr/>
    </dgm:pt>
    <dgm:pt modelId="{FC82D6A6-9216-4BF6-9CD7-9D9EBA559C6F}" type="pres">
      <dgm:prSet presAssocID="{0A362485-2642-4520-9082-3E3B85C17FB5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01912B-588F-464F-8E96-56E47BCFCB28}" type="pres">
      <dgm:prSet presAssocID="{0A362485-2642-4520-9082-3E3B85C17FB5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1F6874FB-AFBC-4DEF-A37A-AA61FFCF4571}" type="pres">
      <dgm:prSet presAssocID="{0A362485-2642-4520-9082-3E3B85C17FB5}" presName="hierChild4" presStyleCnt="0"/>
      <dgm:spPr/>
    </dgm:pt>
    <dgm:pt modelId="{F9218175-E9C1-422B-8B0E-7321EB0026F3}" type="pres">
      <dgm:prSet presAssocID="{0A362485-2642-4520-9082-3E3B85C17FB5}" presName="hierChild5" presStyleCnt="0"/>
      <dgm:spPr/>
    </dgm:pt>
    <dgm:pt modelId="{A19E6C94-637A-43CC-8820-4800EED48056}" type="pres">
      <dgm:prSet presAssocID="{7456B87A-F944-4B4F-A545-7878268EA11B}" presName="Name37" presStyleLbl="parChTrans1D2" presStyleIdx="1" presStyleCnt="6"/>
      <dgm:spPr/>
      <dgm:t>
        <a:bodyPr/>
        <a:lstStyle/>
        <a:p>
          <a:endParaRPr lang="zh-CN" altLang="en-US"/>
        </a:p>
      </dgm:t>
    </dgm:pt>
    <dgm:pt modelId="{B9ABF77E-3853-431D-9EF5-7ECB55433025}" type="pres">
      <dgm:prSet presAssocID="{D3D33B7D-AAE2-4A11-845C-06B8ACB5DE53}" presName="hierRoot2" presStyleCnt="0">
        <dgm:presLayoutVars>
          <dgm:hierBranch val="init"/>
        </dgm:presLayoutVars>
      </dgm:prSet>
      <dgm:spPr/>
    </dgm:pt>
    <dgm:pt modelId="{35B04A62-29C3-47C6-9C19-044B268D31C9}" type="pres">
      <dgm:prSet presAssocID="{D3D33B7D-AAE2-4A11-845C-06B8ACB5DE53}" presName="rootComposite" presStyleCnt="0"/>
      <dgm:spPr/>
    </dgm:pt>
    <dgm:pt modelId="{1F237BE4-2772-48FF-B2D6-97D7D9B901F5}" type="pres">
      <dgm:prSet presAssocID="{D3D33B7D-AAE2-4A11-845C-06B8ACB5DE53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C029B6F-1A24-4ADB-9F5F-200CF6328F05}" type="pres">
      <dgm:prSet presAssocID="{D3D33B7D-AAE2-4A11-845C-06B8ACB5DE53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F8C38B1F-8ED9-42AC-B8A7-0E1EBA1EF069}" type="pres">
      <dgm:prSet presAssocID="{D3D33B7D-AAE2-4A11-845C-06B8ACB5DE53}" presName="hierChild4" presStyleCnt="0"/>
      <dgm:spPr/>
    </dgm:pt>
    <dgm:pt modelId="{AE975D57-EE3E-4B23-B1A3-1C2801858CAD}" type="pres">
      <dgm:prSet presAssocID="{D3D33B7D-AAE2-4A11-845C-06B8ACB5DE53}" presName="hierChild5" presStyleCnt="0"/>
      <dgm:spPr/>
    </dgm:pt>
    <dgm:pt modelId="{F3D3BEFA-84BD-4AFF-B3F8-E9EC76D1DF20}" type="pres">
      <dgm:prSet presAssocID="{D22502EF-3120-4679-9E0B-BBD18F8E3A0D}" presName="Name37" presStyleLbl="parChTrans1D2" presStyleIdx="2" presStyleCnt="6"/>
      <dgm:spPr/>
      <dgm:t>
        <a:bodyPr/>
        <a:lstStyle/>
        <a:p>
          <a:endParaRPr lang="zh-CN" altLang="en-US"/>
        </a:p>
      </dgm:t>
    </dgm:pt>
    <dgm:pt modelId="{8E41AA2A-E7BF-47D2-B095-B0E2E4FCF08A}" type="pres">
      <dgm:prSet presAssocID="{710775D8-5316-42B6-BC6B-1DBBD23E39A2}" presName="hierRoot2" presStyleCnt="0">
        <dgm:presLayoutVars>
          <dgm:hierBranch val="init"/>
        </dgm:presLayoutVars>
      </dgm:prSet>
      <dgm:spPr/>
    </dgm:pt>
    <dgm:pt modelId="{CAFBA1F9-FDA4-4F77-AFBF-98DFE53F8831}" type="pres">
      <dgm:prSet presAssocID="{710775D8-5316-42B6-BC6B-1DBBD23E39A2}" presName="rootComposite" presStyleCnt="0"/>
      <dgm:spPr/>
    </dgm:pt>
    <dgm:pt modelId="{84F50CDB-DB9B-4FDD-9867-2403EA415C6C}" type="pres">
      <dgm:prSet presAssocID="{710775D8-5316-42B6-BC6B-1DBBD23E39A2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B45662-1F78-458B-A1A8-E2D3EA424791}" type="pres">
      <dgm:prSet presAssocID="{710775D8-5316-42B6-BC6B-1DBBD23E39A2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A4072A89-E181-4C70-B862-717CAE5554CF}" type="pres">
      <dgm:prSet presAssocID="{710775D8-5316-42B6-BC6B-1DBBD23E39A2}" presName="hierChild4" presStyleCnt="0"/>
      <dgm:spPr/>
    </dgm:pt>
    <dgm:pt modelId="{0A0459DF-FE11-4A61-BD6A-0983456C6420}" type="pres">
      <dgm:prSet presAssocID="{710775D8-5316-42B6-BC6B-1DBBD23E39A2}" presName="hierChild5" presStyleCnt="0"/>
      <dgm:spPr/>
    </dgm:pt>
    <dgm:pt modelId="{69A9294F-1196-4EC4-B767-AF9A7A77A3FE}" type="pres">
      <dgm:prSet presAssocID="{37C9E0FE-2046-4EAD-9D18-E8D8EBE5F998}" presName="hierChild3" presStyleCnt="0"/>
      <dgm:spPr/>
    </dgm:pt>
    <dgm:pt modelId="{D9DDD982-E9B2-4DB6-A9CF-9D0E23AD5136}" type="pres">
      <dgm:prSet presAssocID="{2A613A28-06DA-4821-A738-0F1F3801BF44}" presName="hierRoot1" presStyleCnt="0">
        <dgm:presLayoutVars>
          <dgm:hierBranch val="init"/>
        </dgm:presLayoutVars>
      </dgm:prSet>
      <dgm:spPr/>
    </dgm:pt>
    <dgm:pt modelId="{DB7AC6CB-3561-4B0A-8AED-C28CA7020371}" type="pres">
      <dgm:prSet presAssocID="{2A613A28-06DA-4821-A738-0F1F3801BF44}" presName="rootComposite1" presStyleCnt="0"/>
      <dgm:spPr/>
    </dgm:pt>
    <dgm:pt modelId="{824B2320-EAF5-4644-847D-E929CDBAB4C5}" type="pres">
      <dgm:prSet presAssocID="{2A613A28-06DA-4821-A738-0F1F3801BF44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DAFA90-446E-4FF6-955C-16A7DCED766F}" type="pres">
      <dgm:prSet presAssocID="{2A613A28-06DA-4821-A738-0F1F3801BF4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82A6B0A-22B4-4FDE-86D8-E5CE7AFBE22E}" type="pres">
      <dgm:prSet presAssocID="{2A613A28-06DA-4821-A738-0F1F3801BF44}" presName="hierChild2" presStyleCnt="0"/>
      <dgm:spPr/>
    </dgm:pt>
    <dgm:pt modelId="{270E8E0E-93BB-4932-8789-7BCD8FF6C3F5}" type="pres">
      <dgm:prSet presAssocID="{44F9E9B3-E94C-4F8E-803A-F7436B1DEAF3}" presName="Name37" presStyleLbl="parChTrans1D2" presStyleIdx="3" presStyleCnt="6"/>
      <dgm:spPr/>
      <dgm:t>
        <a:bodyPr/>
        <a:lstStyle/>
        <a:p>
          <a:endParaRPr lang="zh-CN" altLang="en-US"/>
        </a:p>
      </dgm:t>
    </dgm:pt>
    <dgm:pt modelId="{BE06F56D-5A75-4885-9EBC-4726A0B90656}" type="pres">
      <dgm:prSet presAssocID="{AA64AD51-9061-435D-A687-31FCFB58407B}" presName="hierRoot2" presStyleCnt="0">
        <dgm:presLayoutVars>
          <dgm:hierBranch val="init"/>
        </dgm:presLayoutVars>
      </dgm:prSet>
      <dgm:spPr/>
    </dgm:pt>
    <dgm:pt modelId="{6BC07661-4EE9-445C-B096-D6F647A34467}" type="pres">
      <dgm:prSet presAssocID="{AA64AD51-9061-435D-A687-31FCFB58407B}" presName="rootComposite" presStyleCnt="0"/>
      <dgm:spPr/>
    </dgm:pt>
    <dgm:pt modelId="{C0173D09-BD2D-4767-9E5C-41F2A7D40810}" type="pres">
      <dgm:prSet presAssocID="{AA64AD51-9061-435D-A687-31FCFB58407B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641F5E-E496-4CF4-A937-9F41732ECD8B}" type="pres">
      <dgm:prSet presAssocID="{AA64AD51-9061-435D-A687-31FCFB58407B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2AAD332D-96CB-4366-A90A-7483B044D04E}" type="pres">
      <dgm:prSet presAssocID="{AA64AD51-9061-435D-A687-31FCFB58407B}" presName="hierChild4" presStyleCnt="0"/>
      <dgm:spPr/>
    </dgm:pt>
    <dgm:pt modelId="{BFD5C80D-D402-4194-B842-B1F44EACAC41}" type="pres">
      <dgm:prSet presAssocID="{AA64AD51-9061-435D-A687-31FCFB58407B}" presName="hierChild5" presStyleCnt="0"/>
      <dgm:spPr/>
    </dgm:pt>
    <dgm:pt modelId="{12CAFB7B-5A8E-45BA-95C3-B12D254B8708}" type="pres">
      <dgm:prSet presAssocID="{68166C24-9F61-46AE-976D-04E84852882D}" presName="Name37" presStyleLbl="parChTrans1D2" presStyleIdx="4" presStyleCnt="6"/>
      <dgm:spPr/>
      <dgm:t>
        <a:bodyPr/>
        <a:lstStyle/>
        <a:p>
          <a:endParaRPr lang="zh-CN" altLang="en-US"/>
        </a:p>
      </dgm:t>
    </dgm:pt>
    <dgm:pt modelId="{A85539E2-9231-4B9F-9B02-ADAE0F07DD89}" type="pres">
      <dgm:prSet presAssocID="{17851362-03A0-461A-9C4C-A25E9CD4823C}" presName="hierRoot2" presStyleCnt="0">
        <dgm:presLayoutVars>
          <dgm:hierBranch val="init"/>
        </dgm:presLayoutVars>
      </dgm:prSet>
      <dgm:spPr/>
    </dgm:pt>
    <dgm:pt modelId="{6096A041-9613-47BE-802F-FE5C774045F5}" type="pres">
      <dgm:prSet presAssocID="{17851362-03A0-461A-9C4C-A25E9CD4823C}" presName="rootComposite" presStyleCnt="0"/>
      <dgm:spPr/>
    </dgm:pt>
    <dgm:pt modelId="{078943C8-CBAF-4D20-9E07-1B1F868D8D75}" type="pres">
      <dgm:prSet presAssocID="{17851362-03A0-461A-9C4C-A25E9CD4823C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8C4504-5815-4D1D-A772-3C09961D151A}" type="pres">
      <dgm:prSet presAssocID="{17851362-03A0-461A-9C4C-A25E9CD4823C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C9BEEEA4-61AB-41D8-A7C1-71216FB6DBF6}" type="pres">
      <dgm:prSet presAssocID="{17851362-03A0-461A-9C4C-A25E9CD4823C}" presName="hierChild4" presStyleCnt="0"/>
      <dgm:spPr/>
    </dgm:pt>
    <dgm:pt modelId="{1CF4ED4E-C3B9-4813-B6C9-8011952DA307}" type="pres">
      <dgm:prSet presAssocID="{17851362-03A0-461A-9C4C-A25E9CD4823C}" presName="hierChild5" presStyleCnt="0"/>
      <dgm:spPr/>
    </dgm:pt>
    <dgm:pt modelId="{48D014C7-0A18-488E-9EBB-281788A8F3C1}" type="pres">
      <dgm:prSet presAssocID="{C81AC1AE-7740-4834-B069-E7BAFC49DC62}" presName="Name37" presStyleLbl="parChTrans1D2" presStyleIdx="5" presStyleCnt="6"/>
      <dgm:spPr/>
      <dgm:t>
        <a:bodyPr/>
        <a:lstStyle/>
        <a:p>
          <a:endParaRPr lang="zh-CN" altLang="en-US"/>
        </a:p>
      </dgm:t>
    </dgm:pt>
    <dgm:pt modelId="{6879AAE6-D50B-44CD-B1D6-A847AFF276E9}" type="pres">
      <dgm:prSet presAssocID="{A9649DCF-9FBE-4670-889D-DBD7BB4DA13A}" presName="hierRoot2" presStyleCnt="0">
        <dgm:presLayoutVars>
          <dgm:hierBranch val="init"/>
        </dgm:presLayoutVars>
      </dgm:prSet>
      <dgm:spPr/>
    </dgm:pt>
    <dgm:pt modelId="{8CA79274-3B2E-41D8-8FAD-37F4C6854FDC}" type="pres">
      <dgm:prSet presAssocID="{A9649DCF-9FBE-4670-889D-DBD7BB4DA13A}" presName="rootComposite" presStyleCnt="0"/>
      <dgm:spPr/>
    </dgm:pt>
    <dgm:pt modelId="{BD2E86EF-0EE1-46DF-8086-7FC57D2F95BC}" type="pres">
      <dgm:prSet presAssocID="{A9649DCF-9FBE-4670-889D-DBD7BB4DA13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B11B96-16B4-4A02-BFDA-0669B771A735}" type="pres">
      <dgm:prSet presAssocID="{A9649DCF-9FBE-4670-889D-DBD7BB4DA13A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9EF27645-9ECD-4CF8-A417-CAEFE5C935CF}" type="pres">
      <dgm:prSet presAssocID="{A9649DCF-9FBE-4670-889D-DBD7BB4DA13A}" presName="hierChild4" presStyleCnt="0"/>
      <dgm:spPr/>
    </dgm:pt>
    <dgm:pt modelId="{97B5137F-71BA-4C61-A487-A83AE7D65E73}" type="pres">
      <dgm:prSet presAssocID="{A9649DCF-9FBE-4670-889D-DBD7BB4DA13A}" presName="hierChild5" presStyleCnt="0"/>
      <dgm:spPr/>
    </dgm:pt>
    <dgm:pt modelId="{03B4EDA4-518E-4E7E-B70F-462FD0A10CEA}" type="pres">
      <dgm:prSet presAssocID="{2A613A28-06DA-4821-A738-0F1F3801BF44}" presName="hierChild3" presStyleCnt="0"/>
      <dgm:spPr/>
    </dgm:pt>
  </dgm:ptLst>
  <dgm:cxnLst>
    <dgm:cxn modelId="{89500ACF-4501-481F-9E25-7BE9A8462161}" type="presOf" srcId="{37C9E0FE-2046-4EAD-9D18-E8D8EBE5F998}" destId="{0DF9FCCA-FC99-43EC-83CF-E00E06B218F2}" srcOrd="0" destOrd="0" presId="urn:microsoft.com/office/officeart/2005/8/layout/orgChart1"/>
    <dgm:cxn modelId="{707C7206-1935-4E29-819E-8F2B091D911D}" type="presOf" srcId="{A9649DCF-9FBE-4670-889D-DBD7BB4DA13A}" destId="{FEB11B96-16B4-4A02-BFDA-0669B771A735}" srcOrd="1" destOrd="0" presId="urn:microsoft.com/office/officeart/2005/8/layout/orgChart1"/>
    <dgm:cxn modelId="{CC3585F6-8A3F-4866-9763-DE846847CD56}" type="presOf" srcId="{D3D33B7D-AAE2-4A11-845C-06B8ACB5DE53}" destId="{6C029B6F-1A24-4ADB-9F5F-200CF6328F05}" srcOrd="1" destOrd="0" presId="urn:microsoft.com/office/officeart/2005/8/layout/orgChart1"/>
    <dgm:cxn modelId="{25421398-81F8-42E4-810E-F422C74F155C}" srcId="{69D11C62-28B9-4C06-8DD2-A689D8EB89A4}" destId="{2A613A28-06DA-4821-A738-0F1F3801BF44}" srcOrd="1" destOrd="0" parTransId="{2440152E-C96A-405D-8683-F5662E46496F}" sibTransId="{B4D3DB91-C7B3-4D83-BED5-3BFE56EDE59E}"/>
    <dgm:cxn modelId="{54AEB2EE-06A5-4D65-A927-3C4D059ADCCB}" type="presOf" srcId="{2A613A28-06DA-4821-A738-0F1F3801BF44}" destId="{BDDAFA90-446E-4FF6-955C-16A7DCED766F}" srcOrd="1" destOrd="0" presId="urn:microsoft.com/office/officeart/2005/8/layout/orgChart1"/>
    <dgm:cxn modelId="{7A808407-3C69-4CDA-8EC0-EDD55BABD41A}" type="presOf" srcId="{D3D33B7D-AAE2-4A11-845C-06B8ACB5DE53}" destId="{1F237BE4-2772-48FF-B2D6-97D7D9B901F5}" srcOrd="0" destOrd="0" presId="urn:microsoft.com/office/officeart/2005/8/layout/orgChart1"/>
    <dgm:cxn modelId="{132C9E05-168C-460B-B189-77DB0609EB28}" type="presOf" srcId="{C81AC1AE-7740-4834-B069-E7BAFC49DC62}" destId="{48D014C7-0A18-488E-9EBB-281788A8F3C1}" srcOrd="0" destOrd="0" presId="urn:microsoft.com/office/officeart/2005/8/layout/orgChart1"/>
    <dgm:cxn modelId="{9A42F338-3361-43B8-8DCD-E9EA52D20270}" type="presOf" srcId="{D24B4669-82FB-4E2E-ABD8-3DE3D50AF15D}" destId="{64CAA3D8-DDE6-4134-9E00-F06EC6746DA3}" srcOrd="0" destOrd="0" presId="urn:microsoft.com/office/officeart/2005/8/layout/orgChart1"/>
    <dgm:cxn modelId="{ACA5788C-3F7E-40EB-964B-CDC3AD168739}" type="presOf" srcId="{17851362-03A0-461A-9C4C-A25E9CD4823C}" destId="{7D8C4504-5815-4D1D-A772-3C09961D151A}" srcOrd="1" destOrd="0" presId="urn:microsoft.com/office/officeart/2005/8/layout/orgChart1"/>
    <dgm:cxn modelId="{D8CE8B5D-0615-4431-81AF-D95CEF21C70B}" type="presOf" srcId="{68166C24-9F61-46AE-976D-04E84852882D}" destId="{12CAFB7B-5A8E-45BA-95C3-B12D254B8708}" srcOrd="0" destOrd="0" presId="urn:microsoft.com/office/officeart/2005/8/layout/orgChart1"/>
    <dgm:cxn modelId="{99429A6A-1D5D-417D-A11C-5B1F2BFCFF8F}" type="presOf" srcId="{A9649DCF-9FBE-4670-889D-DBD7BB4DA13A}" destId="{BD2E86EF-0EE1-46DF-8086-7FC57D2F95BC}" srcOrd="0" destOrd="0" presId="urn:microsoft.com/office/officeart/2005/8/layout/orgChart1"/>
    <dgm:cxn modelId="{5302A1E4-E166-498E-8502-0D15F2542567}" srcId="{37C9E0FE-2046-4EAD-9D18-E8D8EBE5F998}" destId="{0A362485-2642-4520-9082-3E3B85C17FB5}" srcOrd="0" destOrd="0" parTransId="{D24B4669-82FB-4E2E-ABD8-3DE3D50AF15D}" sibTransId="{6CA3F08D-19CA-4E81-8BF5-CC1E04D47AFD}"/>
    <dgm:cxn modelId="{B9EFA95E-14D4-462E-913D-B2583DE1DF70}" type="presOf" srcId="{710775D8-5316-42B6-BC6B-1DBBD23E39A2}" destId="{84F50CDB-DB9B-4FDD-9867-2403EA415C6C}" srcOrd="0" destOrd="0" presId="urn:microsoft.com/office/officeart/2005/8/layout/orgChart1"/>
    <dgm:cxn modelId="{3A5C4EF4-91CC-4F46-97C8-58E629AFE1C7}" type="presOf" srcId="{0A362485-2642-4520-9082-3E3B85C17FB5}" destId="{9001912B-588F-464F-8E96-56E47BCFCB28}" srcOrd="1" destOrd="0" presId="urn:microsoft.com/office/officeart/2005/8/layout/orgChart1"/>
    <dgm:cxn modelId="{B573E086-0AC7-4692-8BEC-E26158DE9B1F}" srcId="{69D11C62-28B9-4C06-8DD2-A689D8EB89A4}" destId="{37C9E0FE-2046-4EAD-9D18-E8D8EBE5F998}" srcOrd="0" destOrd="0" parTransId="{B015233A-7A0F-4FF6-BE75-ADC9DEFE1D61}" sibTransId="{2C301350-0216-4D83-A8AA-2C320189737F}"/>
    <dgm:cxn modelId="{EE510377-C758-4121-8A25-3CE3A72DCF3C}" type="presOf" srcId="{44F9E9B3-E94C-4F8E-803A-F7436B1DEAF3}" destId="{270E8E0E-93BB-4932-8789-7BCD8FF6C3F5}" srcOrd="0" destOrd="0" presId="urn:microsoft.com/office/officeart/2005/8/layout/orgChart1"/>
    <dgm:cxn modelId="{01A7EBBD-2A4C-4EC3-AB3E-69F8E7E74D29}" type="presOf" srcId="{AA64AD51-9061-435D-A687-31FCFB58407B}" destId="{5E641F5E-E496-4CF4-A937-9F41732ECD8B}" srcOrd="1" destOrd="0" presId="urn:microsoft.com/office/officeart/2005/8/layout/orgChart1"/>
    <dgm:cxn modelId="{72C928F9-88D6-4F11-AD3E-19DD0B47B76C}" srcId="{2A613A28-06DA-4821-A738-0F1F3801BF44}" destId="{17851362-03A0-461A-9C4C-A25E9CD4823C}" srcOrd="1" destOrd="0" parTransId="{68166C24-9F61-46AE-976D-04E84852882D}" sibTransId="{4853F81B-478F-41C2-9FD9-B9FDE99553A3}"/>
    <dgm:cxn modelId="{A228684E-0754-4391-98CC-C6FB048699B6}" type="presOf" srcId="{37C9E0FE-2046-4EAD-9D18-E8D8EBE5F998}" destId="{3CD939D4-8483-4973-B0AF-000CA8AD6FD2}" srcOrd="1" destOrd="0" presId="urn:microsoft.com/office/officeart/2005/8/layout/orgChart1"/>
    <dgm:cxn modelId="{EA089CF4-B633-4277-94A1-B75E5E5408E4}" type="presOf" srcId="{0A362485-2642-4520-9082-3E3B85C17FB5}" destId="{FC82D6A6-9216-4BF6-9CD7-9D9EBA559C6F}" srcOrd="0" destOrd="0" presId="urn:microsoft.com/office/officeart/2005/8/layout/orgChart1"/>
    <dgm:cxn modelId="{64259EA4-6B57-480C-9C1F-99F2A8B853D2}" type="presOf" srcId="{69D11C62-28B9-4C06-8DD2-A689D8EB89A4}" destId="{9075C1D4-97A5-4DB6-90F7-C37C5DD5B18C}" srcOrd="0" destOrd="0" presId="urn:microsoft.com/office/officeart/2005/8/layout/orgChart1"/>
    <dgm:cxn modelId="{78832438-8F7A-4E9F-A958-BBC809C33805}" type="presOf" srcId="{D22502EF-3120-4679-9E0B-BBD18F8E3A0D}" destId="{F3D3BEFA-84BD-4AFF-B3F8-E9EC76D1DF20}" srcOrd="0" destOrd="0" presId="urn:microsoft.com/office/officeart/2005/8/layout/orgChart1"/>
    <dgm:cxn modelId="{A4ACB903-7679-43AA-ABD8-9CEC173EE8EB}" type="presOf" srcId="{710775D8-5316-42B6-BC6B-1DBBD23E39A2}" destId="{A2B45662-1F78-458B-A1A8-E2D3EA424791}" srcOrd="1" destOrd="0" presId="urn:microsoft.com/office/officeart/2005/8/layout/orgChart1"/>
    <dgm:cxn modelId="{A9F2DF08-A0F0-4F6F-A5DE-113D05A8C2A9}" srcId="{2A613A28-06DA-4821-A738-0F1F3801BF44}" destId="{AA64AD51-9061-435D-A687-31FCFB58407B}" srcOrd="0" destOrd="0" parTransId="{44F9E9B3-E94C-4F8E-803A-F7436B1DEAF3}" sibTransId="{9B0C1EC2-B980-40CB-9410-3E6F085D688A}"/>
    <dgm:cxn modelId="{4492CE66-F4F9-4B20-9D92-077310B9B628}" type="presOf" srcId="{17851362-03A0-461A-9C4C-A25E9CD4823C}" destId="{078943C8-CBAF-4D20-9E07-1B1F868D8D75}" srcOrd="0" destOrd="0" presId="urn:microsoft.com/office/officeart/2005/8/layout/orgChart1"/>
    <dgm:cxn modelId="{1771F8DF-E2B6-4B9B-9696-824DA7DCAC38}" srcId="{37C9E0FE-2046-4EAD-9D18-E8D8EBE5F998}" destId="{D3D33B7D-AAE2-4A11-845C-06B8ACB5DE53}" srcOrd="1" destOrd="0" parTransId="{7456B87A-F944-4B4F-A545-7878268EA11B}" sibTransId="{EC86E640-47DE-460B-80E0-42603FBBBB3D}"/>
    <dgm:cxn modelId="{34D2D124-3977-4C86-BED8-74FE45B2134A}" type="presOf" srcId="{7456B87A-F944-4B4F-A545-7878268EA11B}" destId="{A19E6C94-637A-43CC-8820-4800EED48056}" srcOrd="0" destOrd="0" presId="urn:microsoft.com/office/officeart/2005/8/layout/orgChart1"/>
    <dgm:cxn modelId="{81C5E367-9ED0-447E-929A-FF146B252896}" type="presOf" srcId="{2A613A28-06DA-4821-A738-0F1F3801BF44}" destId="{824B2320-EAF5-4644-847D-E929CDBAB4C5}" srcOrd="0" destOrd="0" presId="urn:microsoft.com/office/officeart/2005/8/layout/orgChart1"/>
    <dgm:cxn modelId="{67880530-0DCB-4BD0-9320-04F969F5E5E5}" type="presOf" srcId="{AA64AD51-9061-435D-A687-31FCFB58407B}" destId="{C0173D09-BD2D-4767-9E5C-41F2A7D40810}" srcOrd="0" destOrd="0" presId="urn:microsoft.com/office/officeart/2005/8/layout/orgChart1"/>
    <dgm:cxn modelId="{4EF26D9D-1305-43BC-9A19-69EDF76AE908}" srcId="{2A613A28-06DA-4821-A738-0F1F3801BF44}" destId="{A9649DCF-9FBE-4670-889D-DBD7BB4DA13A}" srcOrd="2" destOrd="0" parTransId="{C81AC1AE-7740-4834-B069-E7BAFC49DC62}" sibTransId="{90D35845-8EF1-403D-8AF4-55B522C6A514}"/>
    <dgm:cxn modelId="{48DAFD0B-71EE-444D-98A5-BF2AE55D3DA0}" srcId="{37C9E0FE-2046-4EAD-9D18-E8D8EBE5F998}" destId="{710775D8-5316-42B6-BC6B-1DBBD23E39A2}" srcOrd="2" destOrd="0" parTransId="{D22502EF-3120-4679-9E0B-BBD18F8E3A0D}" sibTransId="{ACE5179A-7A2F-48AC-805C-DAD5A7883992}"/>
    <dgm:cxn modelId="{865E227B-91F1-40E5-B593-9218F16F35CE}" type="presParOf" srcId="{9075C1D4-97A5-4DB6-90F7-C37C5DD5B18C}" destId="{392EE774-735A-4B4F-BDD8-B4AB839DC5C5}" srcOrd="0" destOrd="0" presId="urn:microsoft.com/office/officeart/2005/8/layout/orgChart1"/>
    <dgm:cxn modelId="{CA4D45DC-289E-43DD-8F45-CDEB1701B7F5}" type="presParOf" srcId="{392EE774-735A-4B4F-BDD8-B4AB839DC5C5}" destId="{83B37450-29CB-4481-8A13-E3D0061646C7}" srcOrd="0" destOrd="0" presId="urn:microsoft.com/office/officeart/2005/8/layout/orgChart1"/>
    <dgm:cxn modelId="{3C09A941-2C41-4AF3-A974-1C1B18CDB008}" type="presParOf" srcId="{83B37450-29CB-4481-8A13-E3D0061646C7}" destId="{0DF9FCCA-FC99-43EC-83CF-E00E06B218F2}" srcOrd="0" destOrd="0" presId="urn:microsoft.com/office/officeart/2005/8/layout/orgChart1"/>
    <dgm:cxn modelId="{B1C40234-C227-43D1-A962-341FFCF4D6E3}" type="presParOf" srcId="{83B37450-29CB-4481-8A13-E3D0061646C7}" destId="{3CD939D4-8483-4973-B0AF-000CA8AD6FD2}" srcOrd="1" destOrd="0" presId="urn:microsoft.com/office/officeart/2005/8/layout/orgChart1"/>
    <dgm:cxn modelId="{5CE868D5-F81B-47C5-B32B-FCA570A90820}" type="presParOf" srcId="{392EE774-735A-4B4F-BDD8-B4AB839DC5C5}" destId="{343CDFA0-C244-4122-AE29-CFED9A09B369}" srcOrd="1" destOrd="0" presId="urn:microsoft.com/office/officeart/2005/8/layout/orgChart1"/>
    <dgm:cxn modelId="{E7BC6898-4649-4519-8D98-9C16D943C8A4}" type="presParOf" srcId="{343CDFA0-C244-4122-AE29-CFED9A09B369}" destId="{64CAA3D8-DDE6-4134-9E00-F06EC6746DA3}" srcOrd="0" destOrd="0" presId="urn:microsoft.com/office/officeart/2005/8/layout/orgChart1"/>
    <dgm:cxn modelId="{B187794F-5E3C-4D63-82EA-294F8100326E}" type="presParOf" srcId="{343CDFA0-C244-4122-AE29-CFED9A09B369}" destId="{08DD9A8B-2EAE-41C8-BAFB-43600D02A040}" srcOrd="1" destOrd="0" presId="urn:microsoft.com/office/officeart/2005/8/layout/orgChart1"/>
    <dgm:cxn modelId="{2C6DD356-D67C-487B-BBFB-DD3D996CE434}" type="presParOf" srcId="{08DD9A8B-2EAE-41C8-BAFB-43600D02A040}" destId="{764EA455-7A01-4CF0-BD9E-5C97D77F0324}" srcOrd="0" destOrd="0" presId="urn:microsoft.com/office/officeart/2005/8/layout/orgChart1"/>
    <dgm:cxn modelId="{DC72DC0E-3E8E-4016-8EF1-B6A57D6E7043}" type="presParOf" srcId="{764EA455-7A01-4CF0-BD9E-5C97D77F0324}" destId="{FC82D6A6-9216-4BF6-9CD7-9D9EBA559C6F}" srcOrd="0" destOrd="0" presId="urn:microsoft.com/office/officeart/2005/8/layout/orgChart1"/>
    <dgm:cxn modelId="{CC5BF3AF-55C8-423F-A7CD-65C5FBEEB001}" type="presParOf" srcId="{764EA455-7A01-4CF0-BD9E-5C97D77F0324}" destId="{9001912B-588F-464F-8E96-56E47BCFCB28}" srcOrd="1" destOrd="0" presId="urn:microsoft.com/office/officeart/2005/8/layout/orgChart1"/>
    <dgm:cxn modelId="{C6BCE52D-40BA-40FB-A34D-D1447C019811}" type="presParOf" srcId="{08DD9A8B-2EAE-41C8-BAFB-43600D02A040}" destId="{1F6874FB-AFBC-4DEF-A37A-AA61FFCF4571}" srcOrd="1" destOrd="0" presId="urn:microsoft.com/office/officeart/2005/8/layout/orgChart1"/>
    <dgm:cxn modelId="{17A030BC-431F-4859-A200-9E8C9CD085B9}" type="presParOf" srcId="{08DD9A8B-2EAE-41C8-BAFB-43600D02A040}" destId="{F9218175-E9C1-422B-8B0E-7321EB0026F3}" srcOrd="2" destOrd="0" presId="urn:microsoft.com/office/officeart/2005/8/layout/orgChart1"/>
    <dgm:cxn modelId="{161D5C41-0EC7-4FBC-965B-C8DB882F43F3}" type="presParOf" srcId="{343CDFA0-C244-4122-AE29-CFED9A09B369}" destId="{A19E6C94-637A-43CC-8820-4800EED48056}" srcOrd="2" destOrd="0" presId="urn:microsoft.com/office/officeart/2005/8/layout/orgChart1"/>
    <dgm:cxn modelId="{9BAADB27-4A76-448C-AACF-5EAEA1D19A38}" type="presParOf" srcId="{343CDFA0-C244-4122-AE29-CFED9A09B369}" destId="{B9ABF77E-3853-431D-9EF5-7ECB55433025}" srcOrd="3" destOrd="0" presId="urn:microsoft.com/office/officeart/2005/8/layout/orgChart1"/>
    <dgm:cxn modelId="{B4744B8E-935B-4988-9E1A-0A300BB25FFF}" type="presParOf" srcId="{B9ABF77E-3853-431D-9EF5-7ECB55433025}" destId="{35B04A62-29C3-47C6-9C19-044B268D31C9}" srcOrd="0" destOrd="0" presId="urn:microsoft.com/office/officeart/2005/8/layout/orgChart1"/>
    <dgm:cxn modelId="{183BDE0D-89EA-42E8-8600-2C5F74C86D14}" type="presParOf" srcId="{35B04A62-29C3-47C6-9C19-044B268D31C9}" destId="{1F237BE4-2772-48FF-B2D6-97D7D9B901F5}" srcOrd="0" destOrd="0" presId="urn:microsoft.com/office/officeart/2005/8/layout/orgChart1"/>
    <dgm:cxn modelId="{F9370142-4235-46D2-B68E-EC83C40DA246}" type="presParOf" srcId="{35B04A62-29C3-47C6-9C19-044B268D31C9}" destId="{6C029B6F-1A24-4ADB-9F5F-200CF6328F05}" srcOrd="1" destOrd="0" presId="urn:microsoft.com/office/officeart/2005/8/layout/orgChart1"/>
    <dgm:cxn modelId="{819F41E0-029C-4117-BFB5-416AEECB1F5E}" type="presParOf" srcId="{B9ABF77E-3853-431D-9EF5-7ECB55433025}" destId="{F8C38B1F-8ED9-42AC-B8A7-0E1EBA1EF069}" srcOrd="1" destOrd="0" presId="urn:microsoft.com/office/officeart/2005/8/layout/orgChart1"/>
    <dgm:cxn modelId="{8D183D66-A0DB-4ACF-877D-6E928073F21A}" type="presParOf" srcId="{B9ABF77E-3853-431D-9EF5-7ECB55433025}" destId="{AE975D57-EE3E-4B23-B1A3-1C2801858CAD}" srcOrd="2" destOrd="0" presId="urn:microsoft.com/office/officeart/2005/8/layout/orgChart1"/>
    <dgm:cxn modelId="{4FBE7479-2BF0-43B3-85A5-45B8528BEF98}" type="presParOf" srcId="{343CDFA0-C244-4122-AE29-CFED9A09B369}" destId="{F3D3BEFA-84BD-4AFF-B3F8-E9EC76D1DF20}" srcOrd="4" destOrd="0" presId="urn:microsoft.com/office/officeart/2005/8/layout/orgChart1"/>
    <dgm:cxn modelId="{9DE82E01-176D-4101-B111-F5216CD836CC}" type="presParOf" srcId="{343CDFA0-C244-4122-AE29-CFED9A09B369}" destId="{8E41AA2A-E7BF-47D2-B095-B0E2E4FCF08A}" srcOrd="5" destOrd="0" presId="urn:microsoft.com/office/officeart/2005/8/layout/orgChart1"/>
    <dgm:cxn modelId="{8512E64D-ECD7-4751-A819-D525A9F9F77E}" type="presParOf" srcId="{8E41AA2A-E7BF-47D2-B095-B0E2E4FCF08A}" destId="{CAFBA1F9-FDA4-4F77-AFBF-98DFE53F8831}" srcOrd="0" destOrd="0" presId="urn:microsoft.com/office/officeart/2005/8/layout/orgChart1"/>
    <dgm:cxn modelId="{7B80D15D-EE9B-4C18-B6D4-371387865E8B}" type="presParOf" srcId="{CAFBA1F9-FDA4-4F77-AFBF-98DFE53F8831}" destId="{84F50CDB-DB9B-4FDD-9867-2403EA415C6C}" srcOrd="0" destOrd="0" presId="urn:microsoft.com/office/officeart/2005/8/layout/orgChart1"/>
    <dgm:cxn modelId="{D7C07656-084C-4F86-B6D0-C3798B09F24D}" type="presParOf" srcId="{CAFBA1F9-FDA4-4F77-AFBF-98DFE53F8831}" destId="{A2B45662-1F78-458B-A1A8-E2D3EA424791}" srcOrd="1" destOrd="0" presId="urn:microsoft.com/office/officeart/2005/8/layout/orgChart1"/>
    <dgm:cxn modelId="{FF7171F4-9956-4600-B5F6-3E4ADAE0259C}" type="presParOf" srcId="{8E41AA2A-E7BF-47D2-B095-B0E2E4FCF08A}" destId="{A4072A89-E181-4C70-B862-717CAE5554CF}" srcOrd="1" destOrd="0" presId="urn:microsoft.com/office/officeart/2005/8/layout/orgChart1"/>
    <dgm:cxn modelId="{F5033577-850E-409B-B508-991841397C2B}" type="presParOf" srcId="{8E41AA2A-E7BF-47D2-B095-B0E2E4FCF08A}" destId="{0A0459DF-FE11-4A61-BD6A-0983456C6420}" srcOrd="2" destOrd="0" presId="urn:microsoft.com/office/officeart/2005/8/layout/orgChart1"/>
    <dgm:cxn modelId="{A113E15C-4ED5-43FC-9A70-41CDAD885854}" type="presParOf" srcId="{392EE774-735A-4B4F-BDD8-B4AB839DC5C5}" destId="{69A9294F-1196-4EC4-B767-AF9A7A77A3FE}" srcOrd="2" destOrd="0" presId="urn:microsoft.com/office/officeart/2005/8/layout/orgChart1"/>
    <dgm:cxn modelId="{00FD95BD-4398-415F-B53C-614BD422E2F3}" type="presParOf" srcId="{9075C1D4-97A5-4DB6-90F7-C37C5DD5B18C}" destId="{D9DDD982-E9B2-4DB6-A9CF-9D0E23AD5136}" srcOrd="1" destOrd="0" presId="urn:microsoft.com/office/officeart/2005/8/layout/orgChart1"/>
    <dgm:cxn modelId="{866B876A-6F31-42CE-BEA0-A97BA0EE1E4F}" type="presParOf" srcId="{D9DDD982-E9B2-4DB6-A9CF-9D0E23AD5136}" destId="{DB7AC6CB-3561-4B0A-8AED-C28CA7020371}" srcOrd="0" destOrd="0" presId="urn:microsoft.com/office/officeart/2005/8/layout/orgChart1"/>
    <dgm:cxn modelId="{B98EAA99-C04B-4736-91A6-63418BCA2FA2}" type="presParOf" srcId="{DB7AC6CB-3561-4B0A-8AED-C28CA7020371}" destId="{824B2320-EAF5-4644-847D-E929CDBAB4C5}" srcOrd="0" destOrd="0" presId="urn:microsoft.com/office/officeart/2005/8/layout/orgChart1"/>
    <dgm:cxn modelId="{2AB67A01-BA65-4B67-933E-233361844AD9}" type="presParOf" srcId="{DB7AC6CB-3561-4B0A-8AED-C28CA7020371}" destId="{BDDAFA90-446E-4FF6-955C-16A7DCED766F}" srcOrd="1" destOrd="0" presId="urn:microsoft.com/office/officeart/2005/8/layout/orgChart1"/>
    <dgm:cxn modelId="{9BB7C9A7-8B7E-4F97-A7B7-4FABFF734FE7}" type="presParOf" srcId="{D9DDD982-E9B2-4DB6-A9CF-9D0E23AD5136}" destId="{382A6B0A-22B4-4FDE-86D8-E5CE7AFBE22E}" srcOrd="1" destOrd="0" presId="urn:microsoft.com/office/officeart/2005/8/layout/orgChart1"/>
    <dgm:cxn modelId="{7D3F49A1-A37A-48DC-BAF9-FEB2CC627894}" type="presParOf" srcId="{382A6B0A-22B4-4FDE-86D8-E5CE7AFBE22E}" destId="{270E8E0E-93BB-4932-8789-7BCD8FF6C3F5}" srcOrd="0" destOrd="0" presId="urn:microsoft.com/office/officeart/2005/8/layout/orgChart1"/>
    <dgm:cxn modelId="{7C7A254E-18DD-46CC-904F-F4BD3F28286B}" type="presParOf" srcId="{382A6B0A-22B4-4FDE-86D8-E5CE7AFBE22E}" destId="{BE06F56D-5A75-4885-9EBC-4726A0B90656}" srcOrd="1" destOrd="0" presId="urn:microsoft.com/office/officeart/2005/8/layout/orgChart1"/>
    <dgm:cxn modelId="{B64EEC31-8356-49E0-BEDA-5077905E9953}" type="presParOf" srcId="{BE06F56D-5A75-4885-9EBC-4726A0B90656}" destId="{6BC07661-4EE9-445C-B096-D6F647A34467}" srcOrd="0" destOrd="0" presId="urn:microsoft.com/office/officeart/2005/8/layout/orgChart1"/>
    <dgm:cxn modelId="{50E6DABF-120F-4CD9-925A-9459502A7FED}" type="presParOf" srcId="{6BC07661-4EE9-445C-B096-D6F647A34467}" destId="{C0173D09-BD2D-4767-9E5C-41F2A7D40810}" srcOrd="0" destOrd="0" presId="urn:microsoft.com/office/officeart/2005/8/layout/orgChart1"/>
    <dgm:cxn modelId="{27C53EEA-E6B2-49C6-9640-83E37F8DEC81}" type="presParOf" srcId="{6BC07661-4EE9-445C-B096-D6F647A34467}" destId="{5E641F5E-E496-4CF4-A937-9F41732ECD8B}" srcOrd="1" destOrd="0" presId="urn:microsoft.com/office/officeart/2005/8/layout/orgChart1"/>
    <dgm:cxn modelId="{FD09C256-2ACF-4F67-9A23-7ABDA616DC0B}" type="presParOf" srcId="{BE06F56D-5A75-4885-9EBC-4726A0B90656}" destId="{2AAD332D-96CB-4366-A90A-7483B044D04E}" srcOrd="1" destOrd="0" presId="urn:microsoft.com/office/officeart/2005/8/layout/orgChart1"/>
    <dgm:cxn modelId="{45FBB7E0-1367-41A6-8FE7-ABD2268F7BFF}" type="presParOf" srcId="{BE06F56D-5A75-4885-9EBC-4726A0B90656}" destId="{BFD5C80D-D402-4194-B842-B1F44EACAC41}" srcOrd="2" destOrd="0" presId="urn:microsoft.com/office/officeart/2005/8/layout/orgChart1"/>
    <dgm:cxn modelId="{4733CBA5-FCE4-48CE-932F-1CBE06A3DAEC}" type="presParOf" srcId="{382A6B0A-22B4-4FDE-86D8-E5CE7AFBE22E}" destId="{12CAFB7B-5A8E-45BA-95C3-B12D254B8708}" srcOrd="2" destOrd="0" presId="urn:microsoft.com/office/officeart/2005/8/layout/orgChart1"/>
    <dgm:cxn modelId="{2732EFD6-9F98-43A9-BB8E-DDF7E43D4000}" type="presParOf" srcId="{382A6B0A-22B4-4FDE-86D8-E5CE7AFBE22E}" destId="{A85539E2-9231-4B9F-9B02-ADAE0F07DD89}" srcOrd="3" destOrd="0" presId="urn:microsoft.com/office/officeart/2005/8/layout/orgChart1"/>
    <dgm:cxn modelId="{45901FB3-8C60-4FA4-BF1F-881C7A0ECBCF}" type="presParOf" srcId="{A85539E2-9231-4B9F-9B02-ADAE0F07DD89}" destId="{6096A041-9613-47BE-802F-FE5C774045F5}" srcOrd="0" destOrd="0" presId="urn:microsoft.com/office/officeart/2005/8/layout/orgChart1"/>
    <dgm:cxn modelId="{ACBD050C-641A-49E0-9A95-1B3AC10AD479}" type="presParOf" srcId="{6096A041-9613-47BE-802F-FE5C774045F5}" destId="{078943C8-CBAF-4D20-9E07-1B1F868D8D75}" srcOrd="0" destOrd="0" presId="urn:microsoft.com/office/officeart/2005/8/layout/orgChart1"/>
    <dgm:cxn modelId="{40FAD634-9F99-4F8A-B854-32A5876A2342}" type="presParOf" srcId="{6096A041-9613-47BE-802F-FE5C774045F5}" destId="{7D8C4504-5815-4D1D-A772-3C09961D151A}" srcOrd="1" destOrd="0" presId="urn:microsoft.com/office/officeart/2005/8/layout/orgChart1"/>
    <dgm:cxn modelId="{2D1196E5-FADE-45C7-B36F-2D4C1D2179E2}" type="presParOf" srcId="{A85539E2-9231-4B9F-9B02-ADAE0F07DD89}" destId="{C9BEEEA4-61AB-41D8-A7C1-71216FB6DBF6}" srcOrd="1" destOrd="0" presId="urn:microsoft.com/office/officeart/2005/8/layout/orgChart1"/>
    <dgm:cxn modelId="{7553AE56-3702-4B2E-98D0-E0D4C1E6D4BC}" type="presParOf" srcId="{A85539E2-9231-4B9F-9B02-ADAE0F07DD89}" destId="{1CF4ED4E-C3B9-4813-B6C9-8011952DA307}" srcOrd="2" destOrd="0" presId="urn:microsoft.com/office/officeart/2005/8/layout/orgChart1"/>
    <dgm:cxn modelId="{14BE463F-C793-43CE-8D31-6F20982E1368}" type="presParOf" srcId="{382A6B0A-22B4-4FDE-86D8-E5CE7AFBE22E}" destId="{48D014C7-0A18-488E-9EBB-281788A8F3C1}" srcOrd="4" destOrd="0" presId="urn:microsoft.com/office/officeart/2005/8/layout/orgChart1"/>
    <dgm:cxn modelId="{27F5ECD2-2C46-4ACC-918F-A4E309625311}" type="presParOf" srcId="{382A6B0A-22B4-4FDE-86D8-E5CE7AFBE22E}" destId="{6879AAE6-D50B-44CD-B1D6-A847AFF276E9}" srcOrd="5" destOrd="0" presId="urn:microsoft.com/office/officeart/2005/8/layout/orgChart1"/>
    <dgm:cxn modelId="{5D151E33-FF11-4911-80FE-F35472019A22}" type="presParOf" srcId="{6879AAE6-D50B-44CD-B1D6-A847AFF276E9}" destId="{8CA79274-3B2E-41D8-8FAD-37F4C6854FDC}" srcOrd="0" destOrd="0" presId="urn:microsoft.com/office/officeart/2005/8/layout/orgChart1"/>
    <dgm:cxn modelId="{4BF37977-5EBB-4FB0-B07A-9B694BB7A439}" type="presParOf" srcId="{8CA79274-3B2E-41D8-8FAD-37F4C6854FDC}" destId="{BD2E86EF-0EE1-46DF-8086-7FC57D2F95BC}" srcOrd="0" destOrd="0" presId="urn:microsoft.com/office/officeart/2005/8/layout/orgChart1"/>
    <dgm:cxn modelId="{90063DF7-7E7D-482A-912A-125E9051C649}" type="presParOf" srcId="{8CA79274-3B2E-41D8-8FAD-37F4C6854FDC}" destId="{FEB11B96-16B4-4A02-BFDA-0669B771A735}" srcOrd="1" destOrd="0" presId="urn:microsoft.com/office/officeart/2005/8/layout/orgChart1"/>
    <dgm:cxn modelId="{68CD2393-5396-45ED-9F45-28DF1C1EAED8}" type="presParOf" srcId="{6879AAE6-D50B-44CD-B1D6-A847AFF276E9}" destId="{9EF27645-9ECD-4CF8-A417-CAEFE5C935CF}" srcOrd="1" destOrd="0" presId="urn:microsoft.com/office/officeart/2005/8/layout/orgChart1"/>
    <dgm:cxn modelId="{9D770201-159F-4E48-B1E6-151C7D49744D}" type="presParOf" srcId="{6879AAE6-D50B-44CD-B1D6-A847AFF276E9}" destId="{97B5137F-71BA-4C61-A487-A83AE7D65E73}" srcOrd="2" destOrd="0" presId="urn:microsoft.com/office/officeart/2005/8/layout/orgChart1"/>
    <dgm:cxn modelId="{2CFDFB90-C9ED-4C54-A963-242121B63AE5}" type="presParOf" srcId="{D9DDD982-E9B2-4DB6-A9CF-9D0E23AD5136}" destId="{03B4EDA4-518E-4E7E-B70F-462FD0A10C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014C7-0A18-488E-9EBB-281788A8F3C1}">
      <dsp:nvSpPr>
        <dsp:cNvPr id="0" name=""/>
        <dsp:cNvSpPr/>
      </dsp:nvSpPr>
      <dsp:spPr>
        <a:xfrm>
          <a:off x="7629373" y="2631994"/>
          <a:ext cx="1728030" cy="299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53"/>
              </a:lnTo>
              <a:lnTo>
                <a:pt x="1728030" y="149953"/>
              </a:lnTo>
              <a:lnTo>
                <a:pt x="1728030" y="29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AFB7B-5A8E-45BA-95C3-B12D254B8708}">
      <dsp:nvSpPr>
        <dsp:cNvPr id="0" name=""/>
        <dsp:cNvSpPr/>
      </dsp:nvSpPr>
      <dsp:spPr>
        <a:xfrm>
          <a:off x="7583653" y="2631994"/>
          <a:ext cx="91440" cy="299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E8E0E-93BB-4932-8789-7BCD8FF6C3F5}">
      <dsp:nvSpPr>
        <dsp:cNvPr id="0" name=""/>
        <dsp:cNvSpPr/>
      </dsp:nvSpPr>
      <dsp:spPr>
        <a:xfrm>
          <a:off x="5901343" y="2631994"/>
          <a:ext cx="1728030" cy="299906"/>
        </a:xfrm>
        <a:custGeom>
          <a:avLst/>
          <a:gdLst/>
          <a:ahLst/>
          <a:cxnLst/>
          <a:rect l="0" t="0" r="0" b="0"/>
          <a:pathLst>
            <a:path>
              <a:moveTo>
                <a:pt x="1728030" y="0"/>
              </a:moveTo>
              <a:lnTo>
                <a:pt x="1728030" y="149953"/>
              </a:lnTo>
              <a:lnTo>
                <a:pt x="0" y="149953"/>
              </a:lnTo>
              <a:lnTo>
                <a:pt x="0" y="29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3BEFA-84BD-4AFF-B3F8-E9EC76D1DF20}">
      <dsp:nvSpPr>
        <dsp:cNvPr id="0" name=""/>
        <dsp:cNvSpPr/>
      </dsp:nvSpPr>
      <dsp:spPr>
        <a:xfrm>
          <a:off x="2445282" y="2631994"/>
          <a:ext cx="1728030" cy="299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53"/>
              </a:lnTo>
              <a:lnTo>
                <a:pt x="1728030" y="149953"/>
              </a:lnTo>
              <a:lnTo>
                <a:pt x="1728030" y="29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E6C94-637A-43CC-8820-4800EED48056}">
      <dsp:nvSpPr>
        <dsp:cNvPr id="0" name=""/>
        <dsp:cNvSpPr/>
      </dsp:nvSpPr>
      <dsp:spPr>
        <a:xfrm>
          <a:off x="2399562" y="2631994"/>
          <a:ext cx="91440" cy="299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AA3D8-DDE6-4134-9E00-F06EC6746DA3}">
      <dsp:nvSpPr>
        <dsp:cNvPr id="0" name=""/>
        <dsp:cNvSpPr/>
      </dsp:nvSpPr>
      <dsp:spPr>
        <a:xfrm>
          <a:off x="717251" y="2631994"/>
          <a:ext cx="1728030" cy="299906"/>
        </a:xfrm>
        <a:custGeom>
          <a:avLst/>
          <a:gdLst/>
          <a:ahLst/>
          <a:cxnLst/>
          <a:rect l="0" t="0" r="0" b="0"/>
          <a:pathLst>
            <a:path>
              <a:moveTo>
                <a:pt x="1728030" y="0"/>
              </a:moveTo>
              <a:lnTo>
                <a:pt x="1728030" y="149953"/>
              </a:lnTo>
              <a:lnTo>
                <a:pt x="0" y="149953"/>
              </a:lnTo>
              <a:lnTo>
                <a:pt x="0" y="2999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9FCCA-FC99-43EC-83CF-E00E06B218F2}">
      <dsp:nvSpPr>
        <dsp:cNvPr id="0" name=""/>
        <dsp:cNvSpPr/>
      </dsp:nvSpPr>
      <dsp:spPr>
        <a:xfrm>
          <a:off x="1731220" y="1917932"/>
          <a:ext cx="1428124" cy="71406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前端</a:t>
          </a:r>
        </a:p>
      </dsp:txBody>
      <dsp:txXfrm>
        <a:off x="1731220" y="1917932"/>
        <a:ext cx="1428124" cy="714062"/>
      </dsp:txXfrm>
    </dsp:sp>
    <dsp:sp modelId="{FC82D6A6-9216-4BF6-9CD7-9D9EBA559C6F}">
      <dsp:nvSpPr>
        <dsp:cNvPr id="0" name=""/>
        <dsp:cNvSpPr/>
      </dsp:nvSpPr>
      <dsp:spPr>
        <a:xfrm>
          <a:off x="3189" y="2931900"/>
          <a:ext cx="1428124" cy="71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/>
            <a:t>BootStrap</a:t>
          </a:r>
          <a:endParaRPr lang="zh-CN" altLang="en-US" sz="2400" kern="1200" dirty="0"/>
        </a:p>
      </dsp:txBody>
      <dsp:txXfrm>
        <a:off x="3189" y="2931900"/>
        <a:ext cx="1428124" cy="714062"/>
      </dsp:txXfrm>
    </dsp:sp>
    <dsp:sp modelId="{1F237BE4-2772-48FF-B2D6-97D7D9B901F5}">
      <dsp:nvSpPr>
        <dsp:cNvPr id="0" name=""/>
        <dsp:cNvSpPr/>
      </dsp:nvSpPr>
      <dsp:spPr>
        <a:xfrm>
          <a:off x="1731220" y="2931900"/>
          <a:ext cx="1428124" cy="71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/>
            <a:t>Jquery</a:t>
          </a:r>
          <a:endParaRPr lang="zh-CN" altLang="en-US" sz="2400" kern="1200" dirty="0"/>
        </a:p>
      </dsp:txBody>
      <dsp:txXfrm>
        <a:off x="1731220" y="2931900"/>
        <a:ext cx="1428124" cy="714062"/>
      </dsp:txXfrm>
    </dsp:sp>
    <dsp:sp modelId="{84F50CDB-DB9B-4FDD-9867-2403EA415C6C}">
      <dsp:nvSpPr>
        <dsp:cNvPr id="0" name=""/>
        <dsp:cNvSpPr/>
      </dsp:nvSpPr>
      <dsp:spPr>
        <a:xfrm>
          <a:off x="3459250" y="2931900"/>
          <a:ext cx="1428124" cy="71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AJAX</a:t>
          </a:r>
          <a:endParaRPr lang="zh-CN" altLang="en-US" sz="2400" kern="1200" dirty="0"/>
        </a:p>
      </dsp:txBody>
      <dsp:txXfrm>
        <a:off x="3459250" y="2931900"/>
        <a:ext cx="1428124" cy="714062"/>
      </dsp:txXfrm>
    </dsp:sp>
    <dsp:sp modelId="{824B2320-EAF5-4644-847D-E929CDBAB4C5}">
      <dsp:nvSpPr>
        <dsp:cNvPr id="0" name=""/>
        <dsp:cNvSpPr/>
      </dsp:nvSpPr>
      <dsp:spPr>
        <a:xfrm>
          <a:off x="6915311" y="1917932"/>
          <a:ext cx="1428124" cy="71406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后端</a:t>
          </a:r>
        </a:p>
      </dsp:txBody>
      <dsp:txXfrm>
        <a:off x="6915311" y="1917932"/>
        <a:ext cx="1428124" cy="714062"/>
      </dsp:txXfrm>
    </dsp:sp>
    <dsp:sp modelId="{C0173D09-BD2D-4767-9E5C-41F2A7D40810}">
      <dsp:nvSpPr>
        <dsp:cNvPr id="0" name=""/>
        <dsp:cNvSpPr/>
      </dsp:nvSpPr>
      <dsp:spPr>
        <a:xfrm>
          <a:off x="5187281" y="2931900"/>
          <a:ext cx="1428124" cy="71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Spring</a:t>
          </a:r>
          <a:endParaRPr lang="zh-CN" altLang="en-US" sz="2400" kern="1200" dirty="0"/>
        </a:p>
      </dsp:txBody>
      <dsp:txXfrm>
        <a:off x="5187281" y="2931900"/>
        <a:ext cx="1428124" cy="714062"/>
      </dsp:txXfrm>
    </dsp:sp>
    <dsp:sp modelId="{078943C8-CBAF-4D20-9E07-1B1F868D8D75}">
      <dsp:nvSpPr>
        <dsp:cNvPr id="0" name=""/>
        <dsp:cNvSpPr/>
      </dsp:nvSpPr>
      <dsp:spPr>
        <a:xfrm>
          <a:off x="6915311" y="2931900"/>
          <a:ext cx="1428124" cy="71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Spring MVC</a:t>
          </a:r>
          <a:endParaRPr lang="zh-CN" altLang="en-US" sz="2400" kern="1200" dirty="0"/>
        </a:p>
      </dsp:txBody>
      <dsp:txXfrm>
        <a:off x="6915311" y="2931900"/>
        <a:ext cx="1428124" cy="714062"/>
      </dsp:txXfrm>
    </dsp:sp>
    <dsp:sp modelId="{BD2E86EF-0EE1-46DF-8086-7FC57D2F95BC}">
      <dsp:nvSpPr>
        <dsp:cNvPr id="0" name=""/>
        <dsp:cNvSpPr/>
      </dsp:nvSpPr>
      <dsp:spPr>
        <a:xfrm>
          <a:off x="8643341" y="2931900"/>
          <a:ext cx="1428124" cy="714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/>
            <a:t>Mybatis</a:t>
          </a:r>
          <a:endParaRPr lang="zh-CN" altLang="en-US" sz="2400" kern="1200" dirty="0"/>
        </a:p>
      </dsp:txBody>
      <dsp:txXfrm>
        <a:off x="8643341" y="2931900"/>
        <a:ext cx="1428124" cy="71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548C9-887C-4EEE-A43E-EF351A2D825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BEF19-5EB1-4646-BAAA-F69F19844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F19-5EB1-4646-BAAA-F69F198444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F19-5EB1-4646-BAAA-F69F198444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7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F19-5EB1-4646-BAAA-F69F198444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F19-5EB1-4646-BAAA-F69F198444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F19-5EB1-4646-BAAA-F69F198444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9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F19-5EB1-4646-BAAA-F69F198444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5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EF19-5EB1-4646-BAAA-F69F198444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7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7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7424" y="365125"/>
            <a:ext cx="3841376" cy="831663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剪去同侧角的矩形 6"/>
          <p:cNvSpPr/>
          <p:nvPr userDrawn="1"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6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 userDrawn="1"/>
        </p:nvSpPr>
        <p:spPr>
          <a:xfrm>
            <a:off x="-876300" y="5221890"/>
            <a:ext cx="6256311" cy="1111927"/>
          </a:xfrm>
          <a:prstGeom prst="parallelogram">
            <a:avLst>
              <a:gd name="adj" fmla="val 3815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5021289" y="5497490"/>
            <a:ext cx="8161311" cy="1111927"/>
          </a:xfrm>
          <a:prstGeom prst="parallelogram">
            <a:avLst>
              <a:gd name="adj" fmla="val 381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20652" y="0"/>
            <a:ext cx="13127052" cy="685722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755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-1"/>
            <a:ext cx="12192000" cy="2569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5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904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0206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6DD8-9ECE-406C-BA16-CBEE7C5E8E0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6DD8-9ECE-406C-BA16-CBEE7C5E8E07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0E47-FD33-44A5-84E0-FE527B1DB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886" y="1538514"/>
            <a:ext cx="8461829" cy="3889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51380" y="1691306"/>
            <a:ext cx="847219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8000" b="1" dirty="0">
                <a:solidFill>
                  <a:srgbClr val="FFC000"/>
                </a:solidFill>
              </a:rPr>
              <a:t>“闲置易站”</a:t>
            </a:r>
            <a:endParaRPr kumimoji="1" lang="en-US" altLang="zh-CN" sz="8000" b="1" dirty="0">
              <a:solidFill>
                <a:srgbClr val="FFC000"/>
              </a:solidFill>
            </a:endParaRPr>
          </a:p>
          <a:p>
            <a:r>
              <a:rPr kumimoji="1" lang="zh-CN" altLang="en-US" sz="8000" b="1" dirty="0">
                <a:solidFill>
                  <a:schemeClr val="bg1"/>
                </a:solidFill>
              </a:rPr>
              <a:t>                 软件介绍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66672" y="4597350"/>
            <a:ext cx="1620948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600" dirty="0">
                <a:solidFill>
                  <a:srgbClr val="FFC000"/>
                </a:solidFill>
              </a:rPr>
              <a:t>负责人：赵</a:t>
            </a:r>
            <a:r>
              <a:rPr kumimoji="1" lang="zh-CN" altLang="en-US" sz="1600" dirty="0" smtClean="0">
                <a:solidFill>
                  <a:srgbClr val="FFC000"/>
                </a:solidFill>
              </a:rPr>
              <a:t>满洲</a:t>
            </a:r>
            <a:endParaRPr kumimoji="1" lang="en-US" altLang="zh-CN" sz="1600" dirty="0" smtClean="0">
              <a:solidFill>
                <a:srgbClr val="FFC000"/>
              </a:solidFill>
            </a:endParaRPr>
          </a:p>
          <a:p>
            <a:r>
              <a:rPr kumimoji="1" lang="zh-CN" altLang="en-US" sz="1600" dirty="0" smtClean="0">
                <a:solidFill>
                  <a:srgbClr val="FFC000"/>
                </a:solidFill>
              </a:rPr>
              <a:t>队    员：邢聪颖</a:t>
            </a:r>
            <a:endParaRPr kumimoji="1" lang="zh-CN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主要模块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18132" y="3399601"/>
            <a:ext cx="888492" cy="1838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易班第三方登陆模块</a:t>
            </a:r>
          </a:p>
        </p:txBody>
      </p:sp>
      <p:sp>
        <p:nvSpPr>
          <p:cNvPr id="14" name="矩形 13"/>
          <p:cNvSpPr/>
          <p:nvPr/>
        </p:nvSpPr>
        <p:spPr>
          <a:xfrm>
            <a:off x="3689604" y="3399599"/>
            <a:ext cx="888492" cy="1838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易班第三方登陆模块</a:t>
            </a:r>
          </a:p>
        </p:txBody>
      </p:sp>
      <p:sp>
        <p:nvSpPr>
          <p:cNvPr id="16" name="矩形 15"/>
          <p:cNvSpPr/>
          <p:nvPr/>
        </p:nvSpPr>
        <p:spPr>
          <a:xfrm>
            <a:off x="5561076" y="3399599"/>
            <a:ext cx="888492" cy="1838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易班第三方登陆模块</a:t>
            </a:r>
          </a:p>
        </p:txBody>
      </p:sp>
      <p:sp>
        <p:nvSpPr>
          <p:cNvPr id="17" name="矩形 16"/>
          <p:cNvSpPr/>
          <p:nvPr/>
        </p:nvSpPr>
        <p:spPr>
          <a:xfrm>
            <a:off x="7432548" y="3399598"/>
            <a:ext cx="888492" cy="1838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易班第三方登陆模块</a:t>
            </a:r>
          </a:p>
        </p:txBody>
      </p:sp>
      <p:sp>
        <p:nvSpPr>
          <p:cNvPr id="18" name="矩形 17"/>
          <p:cNvSpPr/>
          <p:nvPr/>
        </p:nvSpPr>
        <p:spPr>
          <a:xfrm>
            <a:off x="9304020" y="3399598"/>
            <a:ext cx="888492" cy="1838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易班第三方登陆模块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289478" y="2889112"/>
            <a:ext cx="0" cy="510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44218" y="2889112"/>
            <a:ext cx="0" cy="510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08687" y="2889112"/>
            <a:ext cx="0" cy="510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750593" y="2889112"/>
            <a:ext cx="0" cy="510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69912" y="2889112"/>
            <a:ext cx="0" cy="510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2289478" y="2889112"/>
            <a:ext cx="746111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08687" y="2378626"/>
            <a:ext cx="0" cy="5104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27423" y="1519436"/>
            <a:ext cx="3385226" cy="8754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主要功能模块</a:t>
            </a:r>
          </a:p>
        </p:txBody>
      </p:sp>
    </p:spTree>
    <p:extLst>
      <p:ext uri="{BB962C8B-B14F-4D97-AF65-F5344CB8AC3E}">
        <p14:creationId xmlns:p14="http://schemas.microsoft.com/office/powerpoint/2010/main" val="338262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技术要点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68681145"/>
              </p:ext>
            </p:extLst>
          </p:nvPr>
        </p:nvGraphicFramePr>
        <p:xfrm>
          <a:off x="1026160" y="91440"/>
          <a:ext cx="10074656" cy="556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70" y="3865777"/>
            <a:ext cx="2575941" cy="2747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4" y="4377026"/>
            <a:ext cx="2713325" cy="1757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02" y="4372195"/>
            <a:ext cx="2713325" cy="15226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7" y="4143258"/>
            <a:ext cx="2129135" cy="18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43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技术要点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38779" y="1196788"/>
            <a:ext cx="7518244" cy="1035433"/>
            <a:chOff x="3226550" y="922811"/>
            <a:chExt cx="3672408" cy="542026"/>
          </a:xfrm>
        </p:grpSpPr>
        <p:grpSp>
          <p:nvGrpSpPr>
            <p:cNvPr id="30" name="组合 29"/>
            <p:cNvGrpSpPr/>
            <p:nvPr/>
          </p:nvGrpSpPr>
          <p:grpSpPr>
            <a:xfrm>
              <a:off x="3226550" y="922811"/>
              <a:ext cx="3672408" cy="542026"/>
              <a:chOff x="4139952" y="1170041"/>
              <a:chExt cx="3672408" cy="542026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1C9494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TextBox 35"/>
              <p:cNvSpPr txBox="1"/>
              <p:nvPr/>
            </p:nvSpPr>
            <p:spPr>
              <a:xfrm>
                <a:off x="4298218" y="1353833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949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949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TextBox 32"/>
            <p:cNvSpPr txBox="1"/>
            <p:nvPr/>
          </p:nvSpPr>
          <p:spPr>
            <a:xfrm>
              <a:off x="3945646" y="1091157"/>
              <a:ext cx="2155791" cy="177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后端代码全部进行了重构 </a:t>
              </a: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Servlet 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→ </a:t>
              </a: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SSM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38779" y="4552003"/>
            <a:ext cx="7527194" cy="1013004"/>
            <a:chOff x="3237022" y="2188144"/>
            <a:chExt cx="3672408" cy="536519"/>
          </a:xfrm>
        </p:grpSpPr>
        <p:grpSp>
          <p:nvGrpSpPr>
            <p:cNvPr id="25" name="组合 24"/>
            <p:cNvGrpSpPr/>
            <p:nvPr/>
          </p:nvGrpSpPr>
          <p:grpSpPr>
            <a:xfrm>
              <a:off x="3237022" y="2188144"/>
              <a:ext cx="3672408" cy="536519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AC14D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TextBox 41"/>
              <p:cNvSpPr txBox="1"/>
              <p:nvPr/>
            </p:nvSpPr>
            <p:spPr>
              <a:xfrm>
                <a:off x="4304586" y="1333705"/>
                <a:ext cx="244948" cy="21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AC14D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AC14D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Box 38"/>
            <p:cNvSpPr txBox="1"/>
            <p:nvPr/>
          </p:nvSpPr>
          <p:spPr>
            <a:xfrm>
              <a:off x="3908702" y="2373098"/>
              <a:ext cx="2568513" cy="179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完善了评论模块，加大了对用户数据的校验，前端</a:t>
              </a: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964244" y="5632629"/>
            <a:ext cx="7506761" cy="1003126"/>
            <a:chOff x="3226550" y="3453478"/>
            <a:chExt cx="3672408" cy="536519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6550" y="3453478"/>
              <a:ext cx="3672408" cy="536519"/>
              <a:chOff x="4139952" y="1170041"/>
              <a:chExt cx="3672408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95647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TextBox 47"/>
              <p:cNvSpPr txBox="1"/>
              <p:nvPr/>
            </p:nvSpPr>
            <p:spPr>
              <a:xfrm>
                <a:off x="4300712" y="1345133"/>
                <a:ext cx="245615" cy="21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95647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95647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44"/>
            <p:cNvSpPr txBox="1"/>
            <p:nvPr/>
          </p:nvSpPr>
          <p:spPr>
            <a:xfrm>
              <a:off x="3981360" y="3637548"/>
              <a:ext cx="1929315" cy="181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项目已经发布到易班，用户可以直接使用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38779" y="2299847"/>
            <a:ext cx="7518244" cy="1024913"/>
            <a:chOff x="3226550" y="922811"/>
            <a:chExt cx="3672408" cy="536519"/>
          </a:xfrm>
        </p:grpSpPr>
        <p:grpSp>
          <p:nvGrpSpPr>
            <p:cNvPr id="15" name="组合 14"/>
            <p:cNvGrpSpPr/>
            <p:nvPr/>
          </p:nvGrpSpPr>
          <p:grpSpPr>
            <a:xfrm>
              <a:off x="3226550" y="922811"/>
              <a:ext cx="3672408" cy="536519"/>
              <a:chOff x="4139952" y="1170041"/>
              <a:chExt cx="3672408" cy="53651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7CB554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TextBox 53"/>
              <p:cNvSpPr txBox="1"/>
              <p:nvPr/>
            </p:nvSpPr>
            <p:spPr>
              <a:xfrm>
                <a:off x="4320761" y="1342333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CB55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7CB55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TextBox 50"/>
            <p:cNvSpPr txBox="1"/>
            <p:nvPr/>
          </p:nvSpPr>
          <p:spPr>
            <a:xfrm>
              <a:off x="3943799" y="1096995"/>
              <a:ext cx="2396176" cy="177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项目采用</a:t>
              </a:r>
              <a:r>
                <a:rPr lang="en-US" altLang="zh-CN" sz="16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Maven</a:t>
              </a:r>
              <a:r>
                <a:rPr lang="zh-CN" altLang="en-US" sz="16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构建，开发工具由</a:t>
              </a:r>
              <a:r>
                <a:rPr lang="en-US" altLang="zh-CN" sz="16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16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换成</a:t>
              </a:r>
              <a:r>
                <a:rPr lang="en-US" altLang="zh-CN" sz="16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4719" y="2801867"/>
            <a:ext cx="2301582" cy="230158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" name="TextBox 57"/>
          <p:cNvSpPr txBox="1"/>
          <p:nvPr/>
        </p:nvSpPr>
        <p:spPr>
          <a:xfrm>
            <a:off x="133586" y="3706023"/>
            <a:ext cx="24172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2B6F7D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2B6F7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2110381" y="1197378"/>
            <a:ext cx="1252405" cy="5678602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047965" y="3451547"/>
            <a:ext cx="7527194" cy="1013004"/>
            <a:chOff x="3237022" y="2188144"/>
            <a:chExt cx="3672408" cy="536519"/>
          </a:xfrm>
        </p:grpSpPr>
        <p:grpSp>
          <p:nvGrpSpPr>
            <p:cNvPr id="36" name="组合 35"/>
            <p:cNvGrpSpPr/>
            <p:nvPr/>
          </p:nvGrpSpPr>
          <p:grpSpPr>
            <a:xfrm>
              <a:off x="3237022" y="2188144"/>
              <a:ext cx="3672408" cy="536519"/>
              <a:chOff x="4139952" y="1170041"/>
              <a:chExt cx="3672408" cy="536519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TextBox 41"/>
              <p:cNvSpPr txBox="1"/>
              <p:nvPr/>
            </p:nvSpPr>
            <p:spPr>
              <a:xfrm>
                <a:off x="4304586" y="1333705"/>
                <a:ext cx="244948" cy="21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8"/>
            <p:cNvSpPr txBox="1"/>
            <p:nvPr/>
          </p:nvSpPr>
          <p:spPr>
            <a:xfrm>
              <a:off x="3909603" y="2369056"/>
              <a:ext cx="2721019" cy="179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发送请求，用</a:t>
              </a:r>
              <a:r>
                <a:rPr kumimoji="0" lang="en-US" altLang="zh-CN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，减轻服务器压力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084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技术要点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38779" y="1196788"/>
            <a:ext cx="7611450" cy="1035433"/>
            <a:chOff x="3226550" y="922811"/>
            <a:chExt cx="3717936" cy="542026"/>
          </a:xfrm>
        </p:grpSpPr>
        <p:grpSp>
          <p:nvGrpSpPr>
            <p:cNvPr id="30" name="组合 29"/>
            <p:cNvGrpSpPr/>
            <p:nvPr/>
          </p:nvGrpSpPr>
          <p:grpSpPr>
            <a:xfrm>
              <a:off x="3226550" y="922811"/>
              <a:ext cx="3672408" cy="542026"/>
              <a:chOff x="4139952" y="1170041"/>
              <a:chExt cx="3672408" cy="542026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1C9494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TextBox 35"/>
              <p:cNvSpPr txBox="1"/>
              <p:nvPr/>
            </p:nvSpPr>
            <p:spPr>
              <a:xfrm>
                <a:off x="4298218" y="1353833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949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1C949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TextBox 32"/>
            <p:cNvSpPr txBox="1"/>
            <p:nvPr/>
          </p:nvSpPr>
          <p:spPr>
            <a:xfrm>
              <a:off x="3892929" y="1054559"/>
              <a:ext cx="3051557" cy="306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/>
                <a:t>通过</a:t>
              </a:r>
              <a:r>
                <a:rPr lang="en-US" altLang="zh-CN" sz="1600" dirty="0"/>
                <a:t>Spring</a:t>
              </a:r>
              <a:r>
                <a:rPr lang="zh-CN" altLang="en-US" sz="1600" dirty="0"/>
                <a:t>的</a:t>
              </a:r>
              <a:r>
                <a:rPr lang="en-US" altLang="zh-CN" sz="1600" dirty="0"/>
                <a:t>IOC</a:t>
              </a:r>
              <a:r>
                <a:rPr lang="zh-CN" altLang="en-US" sz="1600" dirty="0"/>
                <a:t>特性，将对象之间的依赖关系交给了</a:t>
              </a:r>
              <a:r>
                <a:rPr lang="en-US" altLang="zh-CN" sz="1600" dirty="0"/>
                <a:t>Spring</a:t>
              </a:r>
              <a:r>
                <a:rPr lang="zh-CN" altLang="en-US" sz="1600" dirty="0"/>
                <a:t>控制，</a:t>
              </a:r>
              <a:endParaRPr lang="en-US" altLang="zh-CN" sz="1600" dirty="0"/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/>
                <a:t>方便解耦，简化了开发。低侵入式。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38779" y="4552003"/>
            <a:ext cx="7527194" cy="1013004"/>
            <a:chOff x="3237022" y="2188144"/>
            <a:chExt cx="3672408" cy="536519"/>
          </a:xfrm>
        </p:grpSpPr>
        <p:grpSp>
          <p:nvGrpSpPr>
            <p:cNvPr id="25" name="组合 24"/>
            <p:cNvGrpSpPr/>
            <p:nvPr/>
          </p:nvGrpSpPr>
          <p:grpSpPr>
            <a:xfrm>
              <a:off x="3237022" y="2188144"/>
              <a:ext cx="3672408" cy="536519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AC14D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TextBox 41"/>
              <p:cNvSpPr txBox="1"/>
              <p:nvPr/>
            </p:nvSpPr>
            <p:spPr>
              <a:xfrm>
                <a:off x="4304586" y="1333705"/>
                <a:ext cx="244948" cy="21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AC14D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AC14D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Box 38"/>
            <p:cNvSpPr txBox="1"/>
            <p:nvPr/>
          </p:nvSpPr>
          <p:spPr>
            <a:xfrm>
              <a:off x="3855653" y="2323532"/>
              <a:ext cx="2993183" cy="30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err="1"/>
                <a:t>Mybatis</a:t>
              </a:r>
              <a:r>
                <a:rPr lang="zh-CN" altLang="en-US" sz="1600" dirty="0"/>
                <a:t>提供对象和和数据库</a:t>
              </a:r>
              <a:r>
                <a:rPr lang="en-US" altLang="zh-CN" sz="1600" dirty="0" err="1"/>
                <a:t>orm</a:t>
              </a:r>
              <a:r>
                <a:rPr lang="zh-CN" altLang="en-US" sz="1600" dirty="0"/>
                <a:t>字段关系的映射</a:t>
              </a:r>
              <a:r>
                <a:rPr lang="zh-CN" altLang="en-US" sz="16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 err="1"/>
                <a:t>sql</a:t>
              </a:r>
              <a:r>
                <a:rPr lang="zh-CN" altLang="en-US" sz="1600" dirty="0"/>
                <a:t>写在</a:t>
              </a:r>
              <a:r>
                <a:rPr lang="en-US" altLang="zh-CN" sz="1600" dirty="0"/>
                <a:t>xml</a:t>
              </a:r>
              <a:r>
                <a:rPr lang="zh-CN" altLang="en-US" sz="1600" dirty="0"/>
                <a:t>文件</a:t>
              </a:r>
              <a:endParaRPr lang="en-US" altLang="zh-CN" sz="1600" dirty="0"/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/>
                <a:t>中，便于统一管理和优化，解除</a:t>
              </a:r>
              <a:r>
                <a:rPr lang="en-US" altLang="zh-CN" sz="1600" dirty="0" err="1"/>
                <a:t>sql</a:t>
              </a:r>
              <a:r>
                <a:rPr lang="zh-CN" altLang="en-US" sz="1600" dirty="0"/>
                <a:t>和程序代码的耦合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964244" y="5632629"/>
            <a:ext cx="7506761" cy="1003126"/>
            <a:chOff x="3226550" y="3453478"/>
            <a:chExt cx="3672408" cy="536519"/>
          </a:xfrm>
        </p:grpSpPr>
        <p:grpSp>
          <p:nvGrpSpPr>
            <p:cNvPr id="20" name="组合 19"/>
            <p:cNvGrpSpPr/>
            <p:nvPr/>
          </p:nvGrpSpPr>
          <p:grpSpPr>
            <a:xfrm>
              <a:off x="3226550" y="3453478"/>
              <a:ext cx="3672408" cy="536519"/>
              <a:chOff x="4139952" y="1170041"/>
              <a:chExt cx="3672408" cy="536519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95647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TextBox 47"/>
              <p:cNvSpPr txBox="1"/>
              <p:nvPr/>
            </p:nvSpPr>
            <p:spPr>
              <a:xfrm>
                <a:off x="4300712" y="1345133"/>
                <a:ext cx="245615" cy="21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95647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95647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44"/>
            <p:cNvSpPr txBox="1"/>
            <p:nvPr/>
          </p:nvSpPr>
          <p:spPr>
            <a:xfrm>
              <a:off x="3906950" y="3593861"/>
              <a:ext cx="2900951" cy="312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/>
                <a:t>模块化开发，面向接口编程，高内聚、低耦合，提高可维护性，</a:t>
              </a:r>
              <a:endParaRPr lang="en-US" altLang="zh-CN" sz="1600" dirty="0"/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/>
                <a:t>降低系统维护成本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38779" y="2299847"/>
            <a:ext cx="7518244" cy="1024913"/>
            <a:chOff x="3226550" y="922811"/>
            <a:chExt cx="3672408" cy="536519"/>
          </a:xfrm>
        </p:grpSpPr>
        <p:grpSp>
          <p:nvGrpSpPr>
            <p:cNvPr id="15" name="组合 14"/>
            <p:cNvGrpSpPr/>
            <p:nvPr/>
          </p:nvGrpSpPr>
          <p:grpSpPr>
            <a:xfrm>
              <a:off x="3226550" y="922811"/>
              <a:ext cx="3672408" cy="536519"/>
              <a:chOff x="4139952" y="1170041"/>
              <a:chExt cx="3672408" cy="53651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7CB554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TextBox 53"/>
              <p:cNvSpPr txBox="1"/>
              <p:nvPr/>
            </p:nvSpPr>
            <p:spPr>
              <a:xfrm>
                <a:off x="4320761" y="1342333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CB55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7CB55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TextBox 50"/>
            <p:cNvSpPr txBox="1"/>
            <p:nvPr/>
          </p:nvSpPr>
          <p:spPr>
            <a:xfrm>
              <a:off x="3943547" y="1039856"/>
              <a:ext cx="2794729" cy="306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err="1"/>
                <a:t>springMVC</a:t>
              </a:r>
              <a:r>
                <a:rPr lang="zh-CN" altLang="en-US" sz="1600" dirty="0"/>
                <a:t>是基于</a:t>
              </a:r>
              <a:r>
                <a:rPr lang="en-US" altLang="zh-CN" sz="1600" dirty="0"/>
                <a:t>MVC</a:t>
              </a:r>
              <a:r>
                <a:rPr lang="zh-CN" altLang="en-US" sz="1600" dirty="0"/>
                <a:t>设计的框架，对</a:t>
              </a:r>
              <a:r>
                <a:rPr lang="en-US" altLang="zh-CN" sz="1600" dirty="0"/>
                <a:t>web</a:t>
              </a:r>
              <a:r>
                <a:rPr lang="zh-CN" altLang="en-US" sz="1600" dirty="0"/>
                <a:t>层进行解耦，并且</a:t>
              </a:r>
              <a:endParaRPr lang="en-US" altLang="zh-CN" sz="1600" dirty="0"/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/>
                <a:t>与</a:t>
              </a:r>
              <a:r>
                <a:rPr lang="en-US" altLang="zh-CN" sz="1600" dirty="0"/>
                <a:t>Spring</a:t>
              </a:r>
              <a:r>
                <a:rPr lang="zh-CN" altLang="en-US" sz="1600" dirty="0"/>
                <a:t>无缝衔接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4719" y="2801867"/>
            <a:ext cx="2301582" cy="230158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" name="TextBox 57"/>
          <p:cNvSpPr txBox="1"/>
          <p:nvPr/>
        </p:nvSpPr>
        <p:spPr>
          <a:xfrm>
            <a:off x="68787" y="3575171"/>
            <a:ext cx="241728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solidFill>
                  <a:srgbClr val="2B6F7D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endParaRPr lang="en-US" altLang="zh-CN" sz="2800" b="1" kern="0" noProof="0" dirty="0">
              <a:solidFill>
                <a:srgbClr val="2B6F7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solidFill>
                  <a:srgbClr val="2B6F7D"/>
                </a:solidFill>
                <a:latin typeface="微软雅黑" pitchFamily="34" charset="-122"/>
                <a:ea typeface="微软雅黑" pitchFamily="34" charset="-122"/>
              </a:rPr>
              <a:t>重构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2B6F7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2110381" y="1197378"/>
            <a:ext cx="1252405" cy="5678602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047965" y="3451547"/>
            <a:ext cx="7527196" cy="1013004"/>
            <a:chOff x="3237022" y="2188144"/>
            <a:chExt cx="3672408" cy="536519"/>
          </a:xfrm>
        </p:grpSpPr>
        <p:grpSp>
          <p:nvGrpSpPr>
            <p:cNvPr id="36" name="组合 35"/>
            <p:cNvGrpSpPr/>
            <p:nvPr/>
          </p:nvGrpSpPr>
          <p:grpSpPr>
            <a:xfrm>
              <a:off x="3237022" y="2188144"/>
              <a:ext cx="3672408" cy="536519"/>
              <a:chOff x="4139952" y="1170041"/>
              <a:chExt cx="3672408" cy="536519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TextBox 41"/>
              <p:cNvSpPr txBox="1"/>
              <p:nvPr/>
            </p:nvSpPr>
            <p:spPr>
              <a:xfrm>
                <a:off x="4304586" y="1333705"/>
                <a:ext cx="244948" cy="21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8"/>
            <p:cNvSpPr txBox="1"/>
            <p:nvPr/>
          </p:nvSpPr>
          <p:spPr>
            <a:xfrm>
              <a:off x="3852908" y="2309085"/>
              <a:ext cx="2993183" cy="30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/>
                <a:t>灵活的数据验证，格式化，数据绑定机制，以及自带的编码过滤器</a:t>
              </a:r>
              <a:endParaRPr lang="en-US" altLang="zh-CN" sz="1600" dirty="0"/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/>
                <a:t>和拦截器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17636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技术要点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265573" y="1595699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ysClr val="window" lastClr="FFFFFF"/>
              </a:gs>
              <a:gs pos="0">
                <a:sysClr val="window" lastClr="FFFFFF">
                  <a:lumMod val="95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rgbClr val="FFA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AE4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0188" y="3052333"/>
            <a:ext cx="2046780" cy="1911414"/>
          </a:xfrm>
          <a:prstGeom prst="rect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31850" y="2436642"/>
            <a:ext cx="1295363" cy="1294893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3175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406400" dist="165100" dir="2700000" algn="tl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 rot="18900000" flipH="1">
            <a:off x="4450199" y="2548539"/>
            <a:ext cx="1058666" cy="1058283"/>
          </a:xfrm>
          <a:custGeom>
            <a:avLst/>
            <a:gdLst>
              <a:gd name="connsiteX0" fmla="*/ 375395 w 1197558"/>
              <a:gd name="connsiteY0" fmla="*/ 375395 h 1197558"/>
              <a:gd name="connsiteX1" fmla="*/ 822163 w 1197558"/>
              <a:gd name="connsiteY1" fmla="*/ 375395 h 1197558"/>
              <a:gd name="connsiteX2" fmla="*/ 822163 w 1197558"/>
              <a:gd name="connsiteY2" fmla="*/ 822163 h 1197558"/>
              <a:gd name="connsiteX3" fmla="*/ 375395 w 1197558"/>
              <a:gd name="connsiteY3" fmla="*/ 822163 h 1197558"/>
              <a:gd name="connsiteX4" fmla="*/ 375395 w 1197558"/>
              <a:gd name="connsiteY4" fmla="*/ 375395 h 1197558"/>
              <a:gd name="connsiteX5" fmla="*/ 234098 w 1197558"/>
              <a:gd name="connsiteY5" fmla="*/ 116658 h 1197558"/>
              <a:gd name="connsiteX6" fmla="*/ 116658 w 1197558"/>
              <a:gd name="connsiteY6" fmla="*/ 234098 h 1197558"/>
              <a:gd name="connsiteX7" fmla="*/ 210207 w 1197558"/>
              <a:gd name="connsiteY7" fmla="*/ 327647 h 1197558"/>
              <a:gd name="connsiteX8" fmla="*/ 178624 w 1197558"/>
              <a:gd name="connsiteY8" fmla="*/ 378145 h 1197558"/>
              <a:gd name="connsiteX9" fmla="*/ 133029 w 1197558"/>
              <a:gd name="connsiteY9" fmla="*/ 508165 h 1197558"/>
              <a:gd name="connsiteX10" fmla="*/ 131936 w 1197558"/>
              <a:gd name="connsiteY10" fmla="*/ 515736 h 1197558"/>
              <a:gd name="connsiteX11" fmla="*/ 0 w 1197558"/>
              <a:gd name="connsiteY11" fmla="*/ 515736 h 1197558"/>
              <a:gd name="connsiteX12" fmla="*/ 0 w 1197558"/>
              <a:gd name="connsiteY12" fmla="*/ 681821 h 1197558"/>
              <a:gd name="connsiteX13" fmla="*/ 131936 w 1197558"/>
              <a:gd name="connsiteY13" fmla="*/ 681821 h 1197558"/>
              <a:gd name="connsiteX14" fmla="*/ 133029 w 1197558"/>
              <a:gd name="connsiteY14" fmla="*/ 689393 h 1197558"/>
              <a:gd name="connsiteX15" fmla="*/ 178624 w 1197558"/>
              <a:gd name="connsiteY15" fmla="*/ 819412 h 1197558"/>
              <a:gd name="connsiteX16" fmla="*/ 210207 w 1197558"/>
              <a:gd name="connsiteY16" fmla="*/ 869911 h 1197558"/>
              <a:gd name="connsiteX17" fmla="*/ 116658 w 1197558"/>
              <a:gd name="connsiteY17" fmla="*/ 963459 h 1197558"/>
              <a:gd name="connsiteX18" fmla="*/ 234098 w 1197558"/>
              <a:gd name="connsiteY18" fmla="*/ 1080899 h 1197558"/>
              <a:gd name="connsiteX19" fmla="*/ 327481 w 1197558"/>
              <a:gd name="connsiteY19" fmla="*/ 987516 h 1197558"/>
              <a:gd name="connsiteX20" fmla="*/ 337729 w 1197558"/>
              <a:gd name="connsiteY20" fmla="*/ 995049 h 1197558"/>
              <a:gd name="connsiteX21" fmla="*/ 466454 w 1197558"/>
              <a:gd name="connsiteY21" fmla="*/ 1054479 h 1197558"/>
              <a:gd name="connsiteX22" fmla="*/ 515737 w 1197558"/>
              <a:gd name="connsiteY22" fmla="*/ 1064876 h 1197558"/>
              <a:gd name="connsiteX23" fmla="*/ 515737 w 1197558"/>
              <a:gd name="connsiteY23" fmla="*/ 1197558 h 1197558"/>
              <a:gd name="connsiteX24" fmla="*/ 681822 w 1197558"/>
              <a:gd name="connsiteY24" fmla="*/ 1197558 h 1197558"/>
              <a:gd name="connsiteX25" fmla="*/ 681822 w 1197558"/>
              <a:gd name="connsiteY25" fmla="*/ 1065395 h 1197558"/>
              <a:gd name="connsiteX26" fmla="*/ 742092 w 1197558"/>
              <a:gd name="connsiteY26" fmla="*/ 1051154 h 1197558"/>
              <a:gd name="connsiteX27" fmla="*/ 869631 w 1197558"/>
              <a:gd name="connsiteY27" fmla="*/ 988400 h 1197558"/>
              <a:gd name="connsiteX28" fmla="*/ 870384 w 1197558"/>
              <a:gd name="connsiteY28" fmla="*/ 987824 h 1197558"/>
              <a:gd name="connsiteX29" fmla="*/ 963459 w 1197558"/>
              <a:gd name="connsiteY29" fmla="*/ 1080899 h 1197558"/>
              <a:gd name="connsiteX30" fmla="*/ 1080900 w 1197558"/>
              <a:gd name="connsiteY30" fmla="*/ 963459 h 1197558"/>
              <a:gd name="connsiteX31" fmla="*/ 987351 w 1197558"/>
              <a:gd name="connsiteY31" fmla="*/ 869911 h 1197558"/>
              <a:gd name="connsiteX32" fmla="*/ 1018934 w 1197558"/>
              <a:gd name="connsiteY32" fmla="*/ 819412 h 1197558"/>
              <a:gd name="connsiteX33" fmla="*/ 1064529 w 1197558"/>
              <a:gd name="connsiteY33" fmla="*/ 689393 h 1197558"/>
              <a:gd name="connsiteX34" fmla="*/ 1065622 w 1197558"/>
              <a:gd name="connsiteY34" fmla="*/ 681821 h 1197558"/>
              <a:gd name="connsiteX35" fmla="*/ 1197558 w 1197558"/>
              <a:gd name="connsiteY35" fmla="*/ 681821 h 1197558"/>
              <a:gd name="connsiteX36" fmla="*/ 1197558 w 1197558"/>
              <a:gd name="connsiteY36" fmla="*/ 515736 h 1197558"/>
              <a:gd name="connsiteX37" fmla="*/ 1065622 w 1197558"/>
              <a:gd name="connsiteY37" fmla="*/ 515736 h 1197558"/>
              <a:gd name="connsiteX38" fmla="*/ 1064529 w 1197558"/>
              <a:gd name="connsiteY38" fmla="*/ 508165 h 1197558"/>
              <a:gd name="connsiteX39" fmla="*/ 1018934 w 1197558"/>
              <a:gd name="connsiteY39" fmla="*/ 378145 h 1197558"/>
              <a:gd name="connsiteX40" fmla="*/ 987351 w 1197558"/>
              <a:gd name="connsiteY40" fmla="*/ 327646 h 1197558"/>
              <a:gd name="connsiteX41" fmla="*/ 1080900 w 1197558"/>
              <a:gd name="connsiteY41" fmla="*/ 234098 h 1197558"/>
              <a:gd name="connsiteX42" fmla="*/ 963460 w 1197558"/>
              <a:gd name="connsiteY42" fmla="*/ 116658 h 1197558"/>
              <a:gd name="connsiteX43" fmla="*/ 870076 w 1197558"/>
              <a:gd name="connsiteY43" fmla="*/ 210041 h 1197558"/>
              <a:gd name="connsiteX44" fmla="*/ 859829 w 1197558"/>
              <a:gd name="connsiteY44" fmla="*/ 202508 h 1197558"/>
              <a:gd name="connsiteX45" fmla="*/ 731105 w 1197558"/>
              <a:gd name="connsiteY45" fmla="*/ 143079 h 1197558"/>
              <a:gd name="connsiteX46" fmla="*/ 681821 w 1197558"/>
              <a:gd name="connsiteY46" fmla="*/ 132681 h 1197558"/>
              <a:gd name="connsiteX47" fmla="*/ 681821 w 1197558"/>
              <a:gd name="connsiteY47" fmla="*/ 0 h 1197558"/>
              <a:gd name="connsiteX48" fmla="*/ 515736 w 1197558"/>
              <a:gd name="connsiteY48" fmla="*/ 0 h 1197558"/>
              <a:gd name="connsiteX49" fmla="*/ 515736 w 1197558"/>
              <a:gd name="connsiteY49" fmla="*/ 132163 h 1197558"/>
              <a:gd name="connsiteX50" fmla="*/ 455466 w 1197558"/>
              <a:gd name="connsiteY50" fmla="*/ 146403 h 1197558"/>
              <a:gd name="connsiteX51" fmla="*/ 327927 w 1197558"/>
              <a:gd name="connsiteY51" fmla="*/ 209157 h 1197558"/>
              <a:gd name="connsiteX52" fmla="*/ 327174 w 1197558"/>
              <a:gd name="connsiteY52" fmla="*/ 209733 h 119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97558" h="1197558">
                <a:moveTo>
                  <a:pt x="375395" y="375395"/>
                </a:moveTo>
                <a:cubicBezTo>
                  <a:pt x="498767" y="252024"/>
                  <a:pt x="698792" y="252024"/>
                  <a:pt x="822163" y="375395"/>
                </a:cubicBezTo>
                <a:cubicBezTo>
                  <a:pt x="945534" y="498767"/>
                  <a:pt x="945534" y="698792"/>
                  <a:pt x="822163" y="822163"/>
                </a:cubicBezTo>
                <a:cubicBezTo>
                  <a:pt x="698792" y="945534"/>
                  <a:pt x="498767" y="945534"/>
                  <a:pt x="375395" y="822163"/>
                </a:cubicBezTo>
                <a:cubicBezTo>
                  <a:pt x="252024" y="698792"/>
                  <a:pt x="252024" y="498767"/>
                  <a:pt x="375395" y="375395"/>
                </a:cubicBezTo>
                <a:close/>
                <a:moveTo>
                  <a:pt x="234098" y="116658"/>
                </a:moveTo>
                <a:lnTo>
                  <a:pt x="116658" y="234098"/>
                </a:lnTo>
                <a:lnTo>
                  <a:pt x="210207" y="327647"/>
                </a:lnTo>
                <a:lnTo>
                  <a:pt x="178624" y="378145"/>
                </a:lnTo>
                <a:cubicBezTo>
                  <a:pt x="156912" y="419462"/>
                  <a:pt x="141714" y="463307"/>
                  <a:pt x="133029" y="508165"/>
                </a:cubicBezTo>
                <a:lnTo>
                  <a:pt x="131936" y="515736"/>
                </a:lnTo>
                <a:lnTo>
                  <a:pt x="0" y="515736"/>
                </a:lnTo>
                <a:lnTo>
                  <a:pt x="0" y="681821"/>
                </a:lnTo>
                <a:lnTo>
                  <a:pt x="131936" y="681821"/>
                </a:lnTo>
                <a:lnTo>
                  <a:pt x="133029" y="689393"/>
                </a:lnTo>
                <a:cubicBezTo>
                  <a:pt x="141714" y="734250"/>
                  <a:pt x="156912" y="778096"/>
                  <a:pt x="178624" y="819412"/>
                </a:cubicBezTo>
                <a:lnTo>
                  <a:pt x="210207" y="869911"/>
                </a:lnTo>
                <a:lnTo>
                  <a:pt x="116658" y="963459"/>
                </a:lnTo>
                <a:lnTo>
                  <a:pt x="234098" y="1080899"/>
                </a:lnTo>
                <a:lnTo>
                  <a:pt x="327481" y="987516"/>
                </a:lnTo>
                <a:lnTo>
                  <a:pt x="337729" y="995049"/>
                </a:lnTo>
                <a:cubicBezTo>
                  <a:pt x="378012" y="1021647"/>
                  <a:pt x="421458" y="1041457"/>
                  <a:pt x="466454" y="1054479"/>
                </a:cubicBezTo>
                <a:lnTo>
                  <a:pt x="515737" y="1064876"/>
                </a:lnTo>
                <a:lnTo>
                  <a:pt x="515737" y="1197558"/>
                </a:lnTo>
                <a:lnTo>
                  <a:pt x="681822" y="1197558"/>
                </a:lnTo>
                <a:lnTo>
                  <a:pt x="681822" y="1065395"/>
                </a:lnTo>
                <a:lnTo>
                  <a:pt x="742092" y="1051154"/>
                </a:lnTo>
                <a:cubicBezTo>
                  <a:pt x="786823" y="1037024"/>
                  <a:pt x="829874" y="1016106"/>
                  <a:pt x="869631" y="988400"/>
                </a:cubicBezTo>
                <a:lnTo>
                  <a:pt x="870384" y="987824"/>
                </a:lnTo>
                <a:lnTo>
                  <a:pt x="963459" y="1080899"/>
                </a:lnTo>
                <a:lnTo>
                  <a:pt x="1080900" y="963459"/>
                </a:lnTo>
                <a:lnTo>
                  <a:pt x="987351" y="869911"/>
                </a:lnTo>
                <a:lnTo>
                  <a:pt x="1018934" y="819412"/>
                </a:lnTo>
                <a:cubicBezTo>
                  <a:pt x="1040646" y="778096"/>
                  <a:pt x="1055844" y="734250"/>
                  <a:pt x="1064529" y="689393"/>
                </a:cubicBezTo>
                <a:lnTo>
                  <a:pt x="1065622" y="681821"/>
                </a:lnTo>
                <a:lnTo>
                  <a:pt x="1197558" y="681821"/>
                </a:lnTo>
                <a:lnTo>
                  <a:pt x="1197558" y="515736"/>
                </a:lnTo>
                <a:lnTo>
                  <a:pt x="1065622" y="515736"/>
                </a:lnTo>
                <a:lnTo>
                  <a:pt x="1064529" y="508165"/>
                </a:lnTo>
                <a:cubicBezTo>
                  <a:pt x="1055845" y="463307"/>
                  <a:pt x="1040646" y="419461"/>
                  <a:pt x="1018934" y="378145"/>
                </a:cubicBezTo>
                <a:lnTo>
                  <a:pt x="987351" y="327646"/>
                </a:lnTo>
                <a:lnTo>
                  <a:pt x="1080900" y="234098"/>
                </a:lnTo>
                <a:lnTo>
                  <a:pt x="963460" y="116658"/>
                </a:lnTo>
                <a:lnTo>
                  <a:pt x="870076" y="210041"/>
                </a:lnTo>
                <a:lnTo>
                  <a:pt x="859829" y="202508"/>
                </a:lnTo>
                <a:cubicBezTo>
                  <a:pt x="819546" y="175910"/>
                  <a:pt x="776099" y="156100"/>
                  <a:pt x="731105" y="143079"/>
                </a:cubicBezTo>
                <a:lnTo>
                  <a:pt x="681821" y="132681"/>
                </a:lnTo>
                <a:lnTo>
                  <a:pt x="681821" y="0"/>
                </a:lnTo>
                <a:lnTo>
                  <a:pt x="515736" y="0"/>
                </a:lnTo>
                <a:lnTo>
                  <a:pt x="515736" y="132163"/>
                </a:lnTo>
                <a:lnTo>
                  <a:pt x="455466" y="146403"/>
                </a:lnTo>
                <a:cubicBezTo>
                  <a:pt x="410735" y="160533"/>
                  <a:pt x="367684" y="181451"/>
                  <a:pt x="327927" y="209157"/>
                </a:cubicBezTo>
                <a:lnTo>
                  <a:pt x="327174" y="209733"/>
                </a:lnTo>
                <a:close/>
              </a:path>
            </a:pathLst>
          </a:custGeom>
          <a:gradFill>
            <a:gsLst>
              <a:gs pos="0">
                <a:srgbClr val="01ADBF"/>
              </a:gs>
              <a:gs pos="100000">
                <a:srgbClr val="0192A1"/>
              </a:gs>
            </a:gsLst>
            <a:lin ang="16200000" scaled="0"/>
          </a:gradFill>
          <a:ln w="15875" cap="flat" cmpd="sng" algn="ctr">
            <a:noFill/>
            <a:prstDash val="solid"/>
            <a:miter lim="800000"/>
          </a:ln>
          <a:effectLst>
            <a:outerShdw blurRad="114300" dist="63500" dir="2700000" algn="t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55233" y="2436642"/>
            <a:ext cx="1295363" cy="1294893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3175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406400" dist="165100" dir="2700000" algn="tl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H="1">
            <a:off x="6473582" y="2548539"/>
            <a:ext cx="1058666" cy="1058283"/>
          </a:xfrm>
          <a:custGeom>
            <a:avLst/>
            <a:gdLst>
              <a:gd name="connsiteX0" fmla="*/ 375395 w 1197558"/>
              <a:gd name="connsiteY0" fmla="*/ 375395 h 1197558"/>
              <a:gd name="connsiteX1" fmla="*/ 822163 w 1197558"/>
              <a:gd name="connsiteY1" fmla="*/ 375395 h 1197558"/>
              <a:gd name="connsiteX2" fmla="*/ 822163 w 1197558"/>
              <a:gd name="connsiteY2" fmla="*/ 822163 h 1197558"/>
              <a:gd name="connsiteX3" fmla="*/ 375395 w 1197558"/>
              <a:gd name="connsiteY3" fmla="*/ 822163 h 1197558"/>
              <a:gd name="connsiteX4" fmla="*/ 375395 w 1197558"/>
              <a:gd name="connsiteY4" fmla="*/ 375395 h 1197558"/>
              <a:gd name="connsiteX5" fmla="*/ 234098 w 1197558"/>
              <a:gd name="connsiteY5" fmla="*/ 116658 h 1197558"/>
              <a:gd name="connsiteX6" fmla="*/ 116658 w 1197558"/>
              <a:gd name="connsiteY6" fmla="*/ 234098 h 1197558"/>
              <a:gd name="connsiteX7" fmla="*/ 210207 w 1197558"/>
              <a:gd name="connsiteY7" fmla="*/ 327647 h 1197558"/>
              <a:gd name="connsiteX8" fmla="*/ 178624 w 1197558"/>
              <a:gd name="connsiteY8" fmla="*/ 378145 h 1197558"/>
              <a:gd name="connsiteX9" fmla="*/ 133029 w 1197558"/>
              <a:gd name="connsiteY9" fmla="*/ 508165 h 1197558"/>
              <a:gd name="connsiteX10" fmla="*/ 131936 w 1197558"/>
              <a:gd name="connsiteY10" fmla="*/ 515736 h 1197558"/>
              <a:gd name="connsiteX11" fmla="*/ 0 w 1197558"/>
              <a:gd name="connsiteY11" fmla="*/ 515736 h 1197558"/>
              <a:gd name="connsiteX12" fmla="*/ 0 w 1197558"/>
              <a:gd name="connsiteY12" fmla="*/ 681821 h 1197558"/>
              <a:gd name="connsiteX13" fmla="*/ 131936 w 1197558"/>
              <a:gd name="connsiteY13" fmla="*/ 681821 h 1197558"/>
              <a:gd name="connsiteX14" fmla="*/ 133029 w 1197558"/>
              <a:gd name="connsiteY14" fmla="*/ 689393 h 1197558"/>
              <a:gd name="connsiteX15" fmla="*/ 178624 w 1197558"/>
              <a:gd name="connsiteY15" fmla="*/ 819412 h 1197558"/>
              <a:gd name="connsiteX16" fmla="*/ 210207 w 1197558"/>
              <a:gd name="connsiteY16" fmla="*/ 869911 h 1197558"/>
              <a:gd name="connsiteX17" fmla="*/ 116658 w 1197558"/>
              <a:gd name="connsiteY17" fmla="*/ 963459 h 1197558"/>
              <a:gd name="connsiteX18" fmla="*/ 234098 w 1197558"/>
              <a:gd name="connsiteY18" fmla="*/ 1080899 h 1197558"/>
              <a:gd name="connsiteX19" fmla="*/ 327481 w 1197558"/>
              <a:gd name="connsiteY19" fmla="*/ 987516 h 1197558"/>
              <a:gd name="connsiteX20" fmla="*/ 337729 w 1197558"/>
              <a:gd name="connsiteY20" fmla="*/ 995049 h 1197558"/>
              <a:gd name="connsiteX21" fmla="*/ 466454 w 1197558"/>
              <a:gd name="connsiteY21" fmla="*/ 1054479 h 1197558"/>
              <a:gd name="connsiteX22" fmla="*/ 515737 w 1197558"/>
              <a:gd name="connsiteY22" fmla="*/ 1064876 h 1197558"/>
              <a:gd name="connsiteX23" fmla="*/ 515737 w 1197558"/>
              <a:gd name="connsiteY23" fmla="*/ 1197558 h 1197558"/>
              <a:gd name="connsiteX24" fmla="*/ 681822 w 1197558"/>
              <a:gd name="connsiteY24" fmla="*/ 1197558 h 1197558"/>
              <a:gd name="connsiteX25" fmla="*/ 681822 w 1197558"/>
              <a:gd name="connsiteY25" fmla="*/ 1065395 h 1197558"/>
              <a:gd name="connsiteX26" fmla="*/ 742092 w 1197558"/>
              <a:gd name="connsiteY26" fmla="*/ 1051154 h 1197558"/>
              <a:gd name="connsiteX27" fmla="*/ 869631 w 1197558"/>
              <a:gd name="connsiteY27" fmla="*/ 988400 h 1197558"/>
              <a:gd name="connsiteX28" fmla="*/ 870384 w 1197558"/>
              <a:gd name="connsiteY28" fmla="*/ 987824 h 1197558"/>
              <a:gd name="connsiteX29" fmla="*/ 963459 w 1197558"/>
              <a:gd name="connsiteY29" fmla="*/ 1080899 h 1197558"/>
              <a:gd name="connsiteX30" fmla="*/ 1080900 w 1197558"/>
              <a:gd name="connsiteY30" fmla="*/ 963459 h 1197558"/>
              <a:gd name="connsiteX31" fmla="*/ 987351 w 1197558"/>
              <a:gd name="connsiteY31" fmla="*/ 869911 h 1197558"/>
              <a:gd name="connsiteX32" fmla="*/ 1018934 w 1197558"/>
              <a:gd name="connsiteY32" fmla="*/ 819412 h 1197558"/>
              <a:gd name="connsiteX33" fmla="*/ 1064529 w 1197558"/>
              <a:gd name="connsiteY33" fmla="*/ 689393 h 1197558"/>
              <a:gd name="connsiteX34" fmla="*/ 1065622 w 1197558"/>
              <a:gd name="connsiteY34" fmla="*/ 681821 h 1197558"/>
              <a:gd name="connsiteX35" fmla="*/ 1197558 w 1197558"/>
              <a:gd name="connsiteY35" fmla="*/ 681821 h 1197558"/>
              <a:gd name="connsiteX36" fmla="*/ 1197558 w 1197558"/>
              <a:gd name="connsiteY36" fmla="*/ 515736 h 1197558"/>
              <a:gd name="connsiteX37" fmla="*/ 1065622 w 1197558"/>
              <a:gd name="connsiteY37" fmla="*/ 515736 h 1197558"/>
              <a:gd name="connsiteX38" fmla="*/ 1064529 w 1197558"/>
              <a:gd name="connsiteY38" fmla="*/ 508165 h 1197558"/>
              <a:gd name="connsiteX39" fmla="*/ 1018934 w 1197558"/>
              <a:gd name="connsiteY39" fmla="*/ 378145 h 1197558"/>
              <a:gd name="connsiteX40" fmla="*/ 987351 w 1197558"/>
              <a:gd name="connsiteY40" fmla="*/ 327646 h 1197558"/>
              <a:gd name="connsiteX41" fmla="*/ 1080900 w 1197558"/>
              <a:gd name="connsiteY41" fmla="*/ 234098 h 1197558"/>
              <a:gd name="connsiteX42" fmla="*/ 963460 w 1197558"/>
              <a:gd name="connsiteY42" fmla="*/ 116658 h 1197558"/>
              <a:gd name="connsiteX43" fmla="*/ 870076 w 1197558"/>
              <a:gd name="connsiteY43" fmla="*/ 210041 h 1197558"/>
              <a:gd name="connsiteX44" fmla="*/ 859829 w 1197558"/>
              <a:gd name="connsiteY44" fmla="*/ 202508 h 1197558"/>
              <a:gd name="connsiteX45" fmla="*/ 731105 w 1197558"/>
              <a:gd name="connsiteY45" fmla="*/ 143079 h 1197558"/>
              <a:gd name="connsiteX46" fmla="*/ 681821 w 1197558"/>
              <a:gd name="connsiteY46" fmla="*/ 132681 h 1197558"/>
              <a:gd name="connsiteX47" fmla="*/ 681821 w 1197558"/>
              <a:gd name="connsiteY47" fmla="*/ 0 h 1197558"/>
              <a:gd name="connsiteX48" fmla="*/ 515736 w 1197558"/>
              <a:gd name="connsiteY48" fmla="*/ 0 h 1197558"/>
              <a:gd name="connsiteX49" fmla="*/ 515736 w 1197558"/>
              <a:gd name="connsiteY49" fmla="*/ 132163 h 1197558"/>
              <a:gd name="connsiteX50" fmla="*/ 455466 w 1197558"/>
              <a:gd name="connsiteY50" fmla="*/ 146403 h 1197558"/>
              <a:gd name="connsiteX51" fmla="*/ 327927 w 1197558"/>
              <a:gd name="connsiteY51" fmla="*/ 209157 h 1197558"/>
              <a:gd name="connsiteX52" fmla="*/ 327174 w 1197558"/>
              <a:gd name="connsiteY52" fmla="*/ 209733 h 119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97558" h="1197558">
                <a:moveTo>
                  <a:pt x="375395" y="375395"/>
                </a:moveTo>
                <a:cubicBezTo>
                  <a:pt x="498767" y="252024"/>
                  <a:pt x="698792" y="252024"/>
                  <a:pt x="822163" y="375395"/>
                </a:cubicBezTo>
                <a:cubicBezTo>
                  <a:pt x="945534" y="498767"/>
                  <a:pt x="945534" y="698792"/>
                  <a:pt x="822163" y="822163"/>
                </a:cubicBezTo>
                <a:cubicBezTo>
                  <a:pt x="698792" y="945534"/>
                  <a:pt x="498767" y="945534"/>
                  <a:pt x="375395" y="822163"/>
                </a:cubicBezTo>
                <a:cubicBezTo>
                  <a:pt x="252024" y="698792"/>
                  <a:pt x="252024" y="498767"/>
                  <a:pt x="375395" y="375395"/>
                </a:cubicBezTo>
                <a:close/>
                <a:moveTo>
                  <a:pt x="234098" y="116658"/>
                </a:moveTo>
                <a:lnTo>
                  <a:pt x="116658" y="234098"/>
                </a:lnTo>
                <a:lnTo>
                  <a:pt x="210207" y="327647"/>
                </a:lnTo>
                <a:lnTo>
                  <a:pt x="178624" y="378145"/>
                </a:lnTo>
                <a:cubicBezTo>
                  <a:pt x="156912" y="419462"/>
                  <a:pt x="141714" y="463307"/>
                  <a:pt x="133029" y="508165"/>
                </a:cubicBezTo>
                <a:lnTo>
                  <a:pt x="131936" y="515736"/>
                </a:lnTo>
                <a:lnTo>
                  <a:pt x="0" y="515736"/>
                </a:lnTo>
                <a:lnTo>
                  <a:pt x="0" y="681821"/>
                </a:lnTo>
                <a:lnTo>
                  <a:pt x="131936" y="681821"/>
                </a:lnTo>
                <a:lnTo>
                  <a:pt x="133029" y="689393"/>
                </a:lnTo>
                <a:cubicBezTo>
                  <a:pt x="141714" y="734250"/>
                  <a:pt x="156912" y="778096"/>
                  <a:pt x="178624" y="819412"/>
                </a:cubicBezTo>
                <a:lnTo>
                  <a:pt x="210207" y="869911"/>
                </a:lnTo>
                <a:lnTo>
                  <a:pt x="116658" y="963459"/>
                </a:lnTo>
                <a:lnTo>
                  <a:pt x="234098" y="1080899"/>
                </a:lnTo>
                <a:lnTo>
                  <a:pt x="327481" y="987516"/>
                </a:lnTo>
                <a:lnTo>
                  <a:pt x="337729" y="995049"/>
                </a:lnTo>
                <a:cubicBezTo>
                  <a:pt x="378012" y="1021647"/>
                  <a:pt x="421458" y="1041457"/>
                  <a:pt x="466454" y="1054479"/>
                </a:cubicBezTo>
                <a:lnTo>
                  <a:pt x="515737" y="1064876"/>
                </a:lnTo>
                <a:lnTo>
                  <a:pt x="515737" y="1197558"/>
                </a:lnTo>
                <a:lnTo>
                  <a:pt x="681822" y="1197558"/>
                </a:lnTo>
                <a:lnTo>
                  <a:pt x="681822" y="1065395"/>
                </a:lnTo>
                <a:lnTo>
                  <a:pt x="742092" y="1051154"/>
                </a:lnTo>
                <a:cubicBezTo>
                  <a:pt x="786823" y="1037024"/>
                  <a:pt x="829874" y="1016106"/>
                  <a:pt x="869631" y="988400"/>
                </a:cubicBezTo>
                <a:lnTo>
                  <a:pt x="870384" y="987824"/>
                </a:lnTo>
                <a:lnTo>
                  <a:pt x="963459" y="1080899"/>
                </a:lnTo>
                <a:lnTo>
                  <a:pt x="1080900" y="963459"/>
                </a:lnTo>
                <a:lnTo>
                  <a:pt x="987351" y="869911"/>
                </a:lnTo>
                <a:lnTo>
                  <a:pt x="1018934" y="819412"/>
                </a:lnTo>
                <a:cubicBezTo>
                  <a:pt x="1040646" y="778096"/>
                  <a:pt x="1055844" y="734250"/>
                  <a:pt x="1064529" y="689393"/>
                </a:cubicBezTo>
                <a:lnTo>
                  <a:pt x="1065622" y="681821"/>
                </a:lnTo>
                <a:lnTo>
                  <a:pt x="1197558" y="681821"/>
                </a:lnTo>
                <a:lnTo>
                  <a:pt x="1197558" y="515736"/>
                </a:lnTo>
                <a:lnTo>
                  <a:pt x="1065622" y="515736"/>
                </a:lnTo>
                <a:lnTo>
                  <a:pt x="1064529" y="508165"/>
                </a:lnTo>
                <a:cubicBezTo>
                  <a:pt x="1055845" y="463307"/>
                  <a:pt x="1040646" y="419461"/>
                  <a:pt x="1018934" y="378145"/>
                </a:cubicBezTo>
                <a:lnTo>
                  <a:pt x="987351" y="327646"/>
                </a:lnTo>
                <a:lnTo>
                  <a:pt x="1080900" y="234098"/>
                </a:lnTo>
                <a:lnTo>
                  <a:pt x="963460" y="116658"/>
                </a:lnTo>
                <a:lnTo>
                  <a:pt x="870076" y="210041"/>
                </a:lnTo>
                <a:lnTo>
                  <a:pt x="859829" y="202508"/>
                </a:lnTo>
                <a:cubicBezTo>
                  <a:pt x="819546" y="175910"/>
                  <a:pt x="776099" y="156100"/>
                  <a:pt x="731105" y="143079"/>
                </a:cubicBezTo>
                <a:lnTo>
                  <a:pt x="681821" y="132681"/>
                </a:lnTo>
                <a:lnTo>
                  <a:pt x="681821" y="0"/>
                </a:lnTo>
                <a:lnTo>
                  <a:pt x="515736" y="0"/>
                </a:lnTo>
                <a:lnTo>
                  <a:pt x="515736" y="132163"/>
                </a:lnTo>
                <a:lnTo>
                  <a:pt x="455466" y="146403"/>
                </a:lnTo>
                <a:cubicBezTo>
                  <a:pt x="410735" y="160533"/>
                  <a:pt x="367684" y="181451"/>
                  <a:pt x="327927" y="209157"/>
                </a:cubicBezTo>
                <a:lnTo>
                  <a:pt x="327174" y="209733"/>
                </a:lnTo>
                <a:close/>
              </a:path>
            </a:pathLst>
          </a:custGeom>
          <a:gradFill>
            <a:gsLst>
              <a:gs pos="0">
                <a:srgbClr val="ED8F8F"/>
              </a:gs>
              <a:gs pos="100000">
                <a:srgbClr val="E34F4F"/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>
            <a:outerShdw blurRad="114300" dist="63500" dir="2700000" algn="t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31850" y="4136892"/>
            <a:ext cx="1295363" cy="1294893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3175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406400" dist="165100" dir="2700000" algn="tl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18900000" flipH="1">
            <a:off x="4450199" y="4248789"/>
            <a:ext cx="1058666" cy="1058283"/>
          </a:xfrm>
          <a:custGeom>
            <a:avLst/>
            <a:gdLst>
              <a:gd name="connsiteX0" fmla="*/ 375395 w 1197558"/>
              <a:gd name="connsiteY0" fmla="*/ 375395 h 1197558"/>
              <a:gd name="connsiteX1" fmla="*/ 822163 w 1197558"/>
              <a:gd name="connsiteY1" fmla="*/ 375395 h 1197558"/>
              <a:gd name="connsiteX2" fmla="*/ 822163 w 1197558"/>
              <a:gd name="connsiteY2" fmla="*/ 822163 h 1197558"/>
              <a:gd name="connsiteX3" fmla="*/ 375395 w 1197558"/>
              <a:gd name="connsiteY3" fmla="*/ 822163 h 1197558"/>
              <a:gd name="connsiteX4" fmla="*/ 375395 w 1197558"/>
              <a:gd name="connsiteY4" fmla="*/ 375395 h 1197558"/>
              <a:gd name="connsiteX5" fmla="*/ 234098 w 1197558"/>
              <a:gd name="connsiteY5" fmla="*/ 116658 h 1197558"/>
              <a:gd name="connsiteX6" fmla="*/ 116658 w 1197558"/>
              <a:gd name="connsiteY6" fmla="*/ 234098 h 1197558"/>
              <a:gd name="connsiteX7" fmla="*/ 210207 w 1197558"/>
              <a:gd name="connsiteY7" fmla="*/ 327647 h 1197558"/>
              <a:gd name="connsiteX8" fmla="*/ 178624 w 1197558"/>
              <a:gd name="connsiteY8" fmla="*/ 378145 h 1197558"/>
              <a:gd name="connsiteX9" fmla="*/ 133029 w 1197558"/>
              <a:gd name="connsiteY9" fmla="*/ 508165 h 1197558"/>
              <a:gd name="connsiteX10" fmla="*/ 131936 w 1197558"/>
              <a:gd name="connsiteY10" fmla="*/ 515736 h 1197558"/>
              <a:gd name="connsiteX11" fmla="*/ 0 w 1197558"/>
              <a:gd name="connsiteY11" fmla="*/ 515736 h 1197558"/>
              <a:gd name="connsiteX12" fmla="*/ 0 w 1197558"/>
              <a:gd name="connsiteY12" fmla="*/ 681821 h 1197558"/>
              <a:gd name="connsiteX13" fmla="*/ 131936 w 1197558"/>
              <a:gd name="connsiteY13" fmla="*/ 681821 h 1197558"/>
              <a:gd name="connsiteX14" fmla="*/ 133029 w 1197558"/>
              <a:gd name="connsiteY14" fmla="*/ 689393 h 1197558"/>
              <a:gd name="connsiteX15" fmla="*/ 178624 w 1197558"/>
              <a:gd name="connsiteY15" fmla="*/ 819412 h 1197558"/>
              <a:gd name="connsiteX16" fmla="*/ 210207 w 1197558"/>
              <a:gd name="connsiteY16" fmla="*/ 869911 h 1197558"/>
              <a:gd name="connsiteX17" fmla="*/ 116658 w 1197558"/>
              <a:gd name="connsiteY17" fmla="*/ 963459 h 1197558"/>
              <a:gd name="connsiteX18" fmla="*/ 234098 w 1197558"/>
              <a:gd name="connsiteY18" fmla="*/ 1080899 h 1197558"/>
              <a:gd name="connsiteX19" fmla="*/ 327481 w 1197558"/>
              <a:gd name="connsiteY19" fmla="*/ 987516 h 1197558"/>
              <a:gd name="connsiteX20" fmla="*/ 337729 w 1197558"/>
              <a:gd name="connsiteY20" fmla="*/ 995049 h 1197558"/>
              <a:gd name="connsiteX21" fmla="*/ 466454 w 1197558"/>
              <a:gd name="connsiteY21" fmla="*/ 1054479 h 1197558"/>
              <a:gd name="connsiteX22" fmla="*/ 515737 w 1197558"/>
              <a:gd name="connsiteY22" fmla="*/ 1064876 h 1197558"/>
              <a:gd name="connsiteX23" fmla="*/ 515737 w 1197558"/>
              <a:gd name="connsiteY23" fmla="*/ 1197558 h 1197558"/>
              <a:gd name="connsiteX24" fmla="*/ 681822 w 1197558"/>
              <a:gd name="connsiteY24" fmla="*/ 1197558 h 1197558"/>
              <a:gd name="connsiteX25" fmla="*/ 681822 w 1197558"/>
              <a:gd name="connsiteY25" fmla="*/ 1065395 h 1197558"/>
              <a:gd name="connsiteX26" fmla="*/ 742092 w 1197558"/>
              <a:gd name="connsiteY26" fmla="*/ 1051154 h 1197558"/>
              <a:gd name="connsiteX27" fmla="*/ 869631 w 1197558"/>
              <a:gd name="connsiteY27" fmla="*/ 988400 h 1197558"/>
              <a:gd name="connsiteX28" fmla="*/ 870384 w 1197558"/>
              <a:gd name="connsiteY28" fmla="*/ 987824 h 1197558"/>
              <a:gd name="connsiteX29" fmla="*/ 963459 w 1197558"/>
              <a:gd name="connsiteY29" fmla="*/ 1080899 h 1197558"/>
              <a:gd name="connsiteX30" fmla="*/ 1080900 w 1197558"/>
              <a:gd name="connsiteY30" fmla="*/ 963459 h 1197558"/>
              <a:gd name="connsiteX31" fmla="*/ 987351 w 1197558"/>
              <a:gd name="connsiteY31" fmla="*/ 869911 h 1197558"/>
              <a:gd name="connsiteX32" fmla="*/ 1018934 w 1197558"/>
              <a:gd name="connsiteY32" fmla="*/ 819412 h 1197558"/>
              <a:gd name="connsiteX33" fmla="*/ 1064529 w 1197558"/>
              <a:gd name="connsiteY33" fmla="*/ 689393 h 1197558"/>
              <a:gd name="connsiteX34" fmla="*/ 1065622 w 1197558"/>
              <a:gd name="connsiteY34" fmla="*/ 681821 h 1197558"/>
              <a:gd name="connsiteX35" fmla="*/ 1197558 w 1197558"/>
              <a:gd name="connsiteY35" fmla="*/ 681821 h 1197558"/>
              <a:gd name="connsiteX36" fmla="*/ 1197558 w 1197558"/>
              <a:gd name="connsiteY36" fmla="*/ 515736 h 1197558"/>
              <a:gd name="connsiteX37" fmla="*/ 1065622 w 1197558"/>
              <a:gd name="connsiteY37" fmla="*/ 515736 h 1197558"/>
              <a:gd name="connsiteX38" fmla="*/ 1064529 w 1197558"/>
              <a:gd name="connsiteY38" fmla="*/ 508165 h 1197558"/>
              <a:gd name="connsiteX39" fmla="*/ 1018934 w 1197558"/>
              <a:gd name="connsiteY39" fmla="*/ 378145 h 1197558"/>
              <a:gd name="connsiteX40" fmla="*/ 987351 w 1197558"/>
              <a:gd name="connsiteY40" fmla="*/ 327646 h 1197558"/>
              <a:gd name="connsiteX41" fmla="*/ 1080900 w 1197558"/>
              <a:gd name="connsiteY41" fmla="*/ 234098 h 1197558"/>
              <a:gd name="connsiteX42" fmla="*/ 963460 w 1197558"/>
              <a:gd name="connsiteY42" fmla="*/ 116658 h 1197558"/>
              <a:gd name="connsiteX43" fmla="*/ 870076 w 1197558"/>
              <a:gd name="connsiteY43" fmla="*/ 210041 h 1197558"/>
              <a:gd name="connsiteX44" fmla="*/ 859829 w 1197558"/>
              <a:gd name="connsiteY44" fmla="*/ 202508 h 1197558"/>
              <a:gd name="connsiteX45" fmla="*/ 731105 w 1197558"/>
              <a:gd name="connsiteY45" fmla="*/ 143079 h 1197558"/>
              <a:gd name="connsiteX46" fmla="*/ 681821 w 1197558"/>
              <a:gd name="connsiteY46" fmla="*/ 132681 h 1197558"/>
              <a:gd name="connsiteX47" fmla="*/ 681821 w 1197558"/>
              <a:gd name="connsiteY47" fmla="*/ 0 h 1197558"/>
              <a:gd name="connsiteX48" fmla="*/ 515736 w 1197558"/>
              <a:gd name="connsiteY48" fmla="*/ 0 h 1197558"/>
              <a:gd name="connsiteX49" fmla="*/ 515736 w 1197558"/>
              <a:gd name="connsiteY49" fmla="*/ 132163 h 1197558"/>
              <a:gd name="connsiteX50" fmla="*/ 455466 w 1197558"/>
              <a:gd name="connsiteY50" fmla="*/ 146403 h 1197558"/>
              <a:gd name="connsiteX51" fmla="*/ 327927 w 1197558"/>
              <a:gd name="connsiteY51" fmla="*/ 209157 h 1197558"/>
              <a:gd name="connsiteX52" fmla="*/ 327174 w 1197558"/>
              <a:gd name="connsiteY52" fmla="*/ 209733 h 119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97558" h="1197558">
                <a:moveTo>
                  <a:pt x="375395" y="375395"/>
                </a:moveTo>
                <a:cubicBezTo>
                  <a:pt x="498767" y="252024"/>
                  <a:pt x="698792" y="252024"/>
                  <a:pt x="822163" y="375395"/>
                </a:cubicBezTo>
                <a:cubicBezTo>
                  <a:pt x="945534" y="498767"/>
                  <a:pt x="945534" y="698792"/>
                  <a:pt x="822163" y="822163"/>
                </a:cubicBezTo>
                <a:cubicBezTo>
                  <a:pt x="698792" y="945534"/>
                  <a:pt x="498767" y="945534"/>
                  <a:pt x="375395" y="822163"/>
                </a:cubicBezTo>
                <a:cubicBezTo>
                  <a:pt x="252024" y="698792"/>
                  <a:pt x="252024" y="498767"/>
                  <a:pt x="375395" y="375395"/>
                </a:cubicBezTo>
                <a:close/>
                <a:moveTo>
                  <a:pt x="234098" y="116658"/>
                </a:moveTo>
                <a:lnTo>
                  <a:pt x="116658" y="234098"/>
                </a:lnTo>
                <a:lnTo>
                  <a:pt x="210207" y="327647"/>
                </a:lnTo>
                <a:lnTo>
                  <a:pt x="178624" y="378145"/>
                </a:lnTo>
                <a:cubicBezTo>
                  <a:pt x="156912" y="419462"/>
                  <a:pt x="141714" y="463307"/>
                  <a:pt x="133029" y="508165"/>
                </a:cubicBezTo>
                <a:lnTo>
                  <a:pt x="131936" y="515736"/>
                </a:lnTo>
                <a:lnTo>
                  <a:pt x="0" y="515736"/>
                </a:lnTo>
                <a:lnTo>
                  <a:pt x="0" y="681821"/>
                </a:lnTo>
                <a:lnTo>
                  <a:pt x="131936" y="681821"/>
                </a:lnTo>
                <a:lnTo>
                  <a:pt x="133029" y="689393"/>
                </a:lnTo>
                <a:cubicBezTo>
                  <a:pt x="141714" y="734250"/>
                  <a:pt x="156912" y="778096"/>
                  <a:pt x="178624" y="819412"/>
                </a:cubicBezTo>
                <a:lnTo>
                  <a:pt x="210207" y="869911"/>
                </a:lnTo>
                <a:lnTo>
                  <a:pt x="116658" y="963459"/>
                </a:lnTo>
                <a:lnTo>
                  <a:pt x="234098" y="1080899"/>
                </a:lnTo>
                <a:lnTo>
                  <a:pt x="327481" y="987516"/>
                </a:lnTo>
                <a:lnTo>
                  <a:pt x="337729" y="995049"/>
                </a:lnTo>
                <a:cubicBezTo>
                  <a:pt x="378012" y="1021647"/>
                  <a:pt x="421458" y="1041457"/>
                  <a:pt x="466454" y="1054479"/>
                </a:cubicBezTo>
                <a:lnTo>
                  <a:pt x="515737" y="1064876"/>
                </a:lnTo>
                <a:lnTo>
                  <a:pt x="515737" y="1197558"/>
                </a:lnTo>
                <a:lnTo>
                  <a:pt x="681822" y="1197558"/>
                </a:lnTo>
                <a:lnTo>
                  <a:pt x="681822" y="1065395"/>
                </a:lnTo>
                <a:lnTo>
                  <a:pt x="742092" y="1051154"/>
                </a:lnTo>
                <a:cubicBezTo>
                  <a:pt x="786823" y="1037024"/>
                  <a:pt x="829874" y="1016106"/>
                  <a:pt x="869631" y="988400"/>
                </a:cubicBezTo>
                <a:lnTo>
                  <a:pt x="870384" y="987824"/>
                </a:lnTo>
                <a:lnTo>
                  <a:pt x="963459" y="1080899"/>
                </a:lnTo>
                <a:lnTo>
                  <a:pt x="1080900" y="963459"/>
                </a:lnTo>
                <a:lnTo>
                  <a:pt x="987351" y="869911"/>
                </a:lnTo>
                <a:lnTo>
                  <a:pt x="1018934" y="819412"/>
                </a:lnTo>
                <a:cubicBezTo>
                  <a:pt x="1040646" y="778096"/>
                  <a:pt x="1055844" y="734250"/>
                  <a:pt x="1064529" y="689393"/>
                </a:cubicBezTo>
                <a:lnTo>
                  <a:pt x="1065622" y="681821"/>
                </a:lnTo>
                <a:lnTo>
                  <a:pt x="1197558" y="681821"/>
                </a:lnTo>
                <a:lnTo>
                  <a:pt x="1197558" y="515736"/>
                </a:lnTo>
                <a:lnTo>
                  <a:pt x="1065622" y="515736"/>
                </a:lnTo>
                <a:lnTo>
                  <a:pt x="1064529" y="508165"/>
                </a:lnTo>
                <a:cubicBezTo>
                  <a:pt x="1055845" y="463307"/>
                  <a:pt x="1040646" y="419461"/>
                  <a:pt x="1018934" y="378145"/>
                </a:cubicBezTo>
                <a:lnTo>
                  <a:pt x="987351" y="327646"/>
                </a:lnTo>
                <a:lnTo>
                  <a:pt x="1080900" y="234098"/>
                </a:lnTo>
                <a:lnTo>
                  <a:pt x="963460" y="116658"/>
                </a:lnTo>
                <a:lnTo>
                  <a:pt x="870076" y="210041"/>
                </a:lnTo>
                <a:lnTo>
                  <a:pt x="859829" y="202508"/>
                </a:lnTo>
                <a:cubicBezTo>
                  <a:pt x="819546" y="175910"/>
                  <a:pt x="776099" y="156100"/>
                  <a:pt x="731105" y="143079"/>
                </a:cubicBezTo>
                <a:lnTo>
                  <a:pt x="681821" y="132681"/>
                </a:lnTo>
                <a:lnTo>
                  <a:pt x="681821" y="0"/>
                </a:lnTo>
                <a:lnTo>
                  <a:pt x="515736" y="0"/>
                </a:lnTo>
                <a:lnTo>
                  <a:pt x="515736" y="132163"/>
                </a:lnTo>
                <a:lnTo>
                  <a:pt x="455466" y="146403"/>
                </a:lnTo>
                <a:cubicBezTo>
                  <a:pt x="410735" y="160533"/>
                  <a:pt x="367684" y="181451"/>
                  <a:pt x="327927" y="209157"/>
                </a:cubicBezTo>
                <a:lnTo>
                  <a:pt x="327174" y="209733"/>
                </a:lnTo>
                <a:close/>
              </a:path>
            </a:pathLst>
          </a:custGeom>
          <a:gradFill>
            <a:gsLst>
              <a:gs pos="0">
                <a:srgbClr val="FFC775"/>
              </a:gs>
              <a:gs pos="100000">
                <a:srgbClr val="FF9D0D"/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>
            <a:outerShdw blurRad="114300" dist="63500" dir="2700000" algn="t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355233" y="4136892"/>
            <a:ext cx="1295363" cy="1294893"/>
          </a:xfrm>
          <a:prstGeom prst="ellipse">
            <a:avLst/>
          </a:prstGeom>
          <a:gradFill>
            <a:gsLst>
              <a:gs pos="0">
                <a:srgbClr val="D3D3D3"/>
              </a:gs>
              <a:gs pos="100000">
                <a:srgbClr val="F7F7F7"/>
              </a:gs>
            </a:gsLst>
            <a:lin ang="2700000" scaled="1"/>
          </a:gradFill>
          <a:ln w="3175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406400" dist="165100" dir="2700000" algn="tl" rotWithShape="0">
              <a:prstClr val="black">
                <a:alpha val="22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6473582" y="4248789"/>
            <a:ext cx="1058666" cy="1058283"/>
          </a:xfrm>
          <a:custGeom>
            <a:avLst/>
            <a:gdLst>
              <a:gd name="connsiteX0" fmla="*/ 375395 w 1197558"/>
              <a:gd name="connsiteY0" fmla="*/ 375395 h 1197558"/>
              <a:gd name="connsiteX1" fmla="*/ 822163 w 1197558"/>
              <a:gd name="connsiteY1" fmla="*/ 375395 h 1197558"/>
              <a:gd name="connsiteX2" fmla="*/ 822163 w 1197558"/>
              <a:gd name="connsiteY2" fmla="*/ 822163 h 1197558"/>
              <a:gd name="connsiteX3" fmla="*/ 375395 w 1197558"/>
              <a:gd name="connsiteY3" fmla="*/ 822163 h 1197558"/>
              <a:gd name="connsiteX4" fmla="*/ 375395 w 1197558"/>
              <a:gd name="connsiteY4" fmla="*/ 375395 h 1197558"/>
              <a:gd name="connsiteX5" fmla="*/ 234098 w 1197558"/>
              <a:gd name="connsiteY5" fmla="*/ 116658 h 1197558"/>
              <a:gd name="connsiteX6" fmla="*/ 116658 w 1197558"/>
              <a:gd name="connsiteY6" fmla="*/ 234098 h 1197558"/>
              <a:gd name="connsiteX7" fmla="*/ 210207 w 1197558"/>
              <a:gd name="connsiteY7" fmla="*/ 327647 h 1197558"/>
              <a:gd name="connsiteX8" fmla="*/ 178624 w 1197558"/>
              <a:gd name="connsiteY8" fmla="*/ 378145 h 1197558"/>
              <a:gd name="connsiteX9" fmla="*/ 133029 w 1197558"/>
              <a:gd name="connsiteY9" fmla="*/ 508165 h 1197558"/>
              <a:gd name="connsiteX10" fmla="*/ 131936 w 1197558"/>
              <a:gd name="connsiteY10" fmla="*/ 515736 h 1197558"/>
              <a:gd name="connsiteX11" fmla="*/ 0 w 1197558"/>
              <a:gd name="connsiteY11" fmla="*/ 515736 h 1197558"/>
              <a:gd name="connsiteX12" fmla="*/ 0 w 1197558"/>
              <a:gd name="connsiteY12" fmla="*/ 681821 h 1197558"/>
              <a:gd name="connsiteX13" fmla="*/ 131936 w 1197558"/>
              <a:gd name="connsiteY13" fmla="*/ 681821 h 1197558"/>
              <a:gd name="connsiteX14" fmla="*/ 133029 w 1197558"/>
              <a:gd name="connsiteY14" fmla="*/ 689393 h 1197558"/>
              <a:gd name="connsiteX15" fmla="*/ 178624 w 1197558"/>
              <a:gd name="connsiteY15" fmla="*/ 819412 h 1197558"/>
              <a:gd name="connsiteX16" fmla="*/ 210207 w 1197558"/>
              <a:gd name="connsiteY16" fmla="*/ 869911 h 1197558"/>
              <a:gd name="connsiteX17" fmla="*/ 116658 w 1197558"/>
              <a:gd name="connsiteY17" fmla="*/ 963459 h 1197558"/>
              <a:gd name="connsiteX18" fmla="*/ 234098 w 1197558"/>
              <a:gd name="connsiteY18" fmla="*/ 1080899 h 1197558"/>
              <a:gd name="connsiteX19" fmla="*/ 327481 w 1197558"/>
              <a:gd name="connsiteY19" fmla="*/ 987516 h 1197558"/>
              <a:gd name="connsiteX20" fmla="*/ 337729 w 1197558"/>
              <a:gd name="connsiteY20" fmla="*/ 995049 h 1197558"/>
              <a:gd name="connsiteX21" fmla="*/ 466454 w 1197558"/>
              <a:gd name="connsiteY21" fmla="*/ 1054479 h 1197558"/>
              <a:gd name="connsiteX22" fmla="*/ 515737 w 1197558"/>
              <a:gd name="connsiteY22" fmla="*/ 1064876 h 1197558"/>
              <a:gd name="connsiteX23" fmla="*/ 515737 w 1197558"/>
              <a:gd name="connsiteY23" fmla="*/ 1197558 h 1197558"/>
              <a:gd name="connsiteX24" fmla="*/ 681822 w 1197558"/>
              <a:gd name="connsiteY24" fmla="*/ 1197558 h 1197558"/>
              <a:gd name="connsiteX25" fmla="*/ 681822 w 1197558"/>
              <a:gd name="connsiteY25" fmla="*/ 1065395 h 1197558"/>
              <a:gd name="connsiteX26" fmla="*/ 742092 w 1197558"/>
              <a:gd name="connsiteY26" fmla="*/ 1051154 h 1197558"/>
              <a:gd name="connsiteX27" fmla="*/ 869631 w 1197558"/>
              <a:gd name="connsiteY27" fmla="*/ 988400 h 1197558"/>
              <a:gd name="connsiteX28" fmla="*/ 870384 w 1197558"/>
              <a:gd name="connsiteY28" fmla="*/ 987824 h 1197558"/>
              <a:gd name="connsiteX29" fmla="*/ 963459 w 1197558"/>
              <a:gd name="connsiteY29" fmla="*/ 1080899 h 1197558"/>
              <a:gd name="connsiteX30" fmla="*/ 1080900 w 1197558"/>
              <a:gd name="connsiteY30" fmla="*/ 963459 h 1197558"/>
              <a:gd name="connsiteX31" fmla="*/ 987351 w 1197558"/>
              <a:gd name="connsiteY31" fmla="*/ 869911 h 1197558"/>
              <a:gd name="connsiteX32" fmla="*/ 1018934 w 1197558"/>
              <a:gd name="connsiteY32" fmla="*/ 819412 h 1197558"/>
              <a:gd name="connsiteX33" fmla="*/ 1064529 w 1197558"/>
              <a:gd name="connsiteY33" fmla="*/ 689393 h 1197558"/>
              <a:gd name="connsiteX34" fmla="*/ 1065622 w 1197558"/>
              <a:gd name="connsiteY34" fmla="*/ 681821 h 1197558"/>
              <a:gd name="connsiteX35" fmla="*/ 1197558 w 1197558"/>
              <a:gd name="connsiteY35" fmla="*/ 681821 h 1197558"/>
              <a:gd name="connsiteX36" fmla="*/ 1197558 w 1197558"/>
              <a:gd name="connsiteY36" fmla="*/ 515736 h 1197558"/>
              <a:gd name="connsiteX37" fmla="*/ 1065622 w 1197558"/>
              <a:gd name="connsiteY37" fmla="*/ 515736 h 1197558"/>
              <a:gd name="connsiteX38" fmla="*/ 1064529 w 1197558"/>
              <a:gd name="connsiteY38" fmla="*/ 508165 h 1197558"/>
              <a:gd name="connsiteX39" fmla="*/ 1018934 w 1197558"/>
              <a:gd name="connsiteY39" fmla="*/ 378145 h 1197558"/>
              <a:gd name="connsiteX40" fmla="*/ 987351 w 1197558"/>
              <a:gd name="connsiteY40" fmla="*/ 327646 h 1197558"/>
              <a:gd name="connsiteX41" fmla="*/ 1080900 w 1197558"/>
              <a:gd name="connsiteY41" fmla="*/ 234098 h 1197558"/>
              <a:gd name="connsiteX42" fmla="*/ 963460 w 1197558"/>
              <a:gd name="connsiteY42" fmla="*/ 116658 h 1197558"/>
              <a:gd name="connsiteX43" fmla="*/ 870076 w 1197558"/>
              <a:gd name="connsiteY43" fmla="*/ 210041 h 1197558"/>
              <a:gd name="connsiteX44" fmla="*/ 859829 w 1197558"/>
              <a:gd name="connsiteY44" fmla="*/ 202508 h 1197558"/>
              <a:gd name="connsiteX45" fmla="*/ 731105 w 1197558"/>
              <a:gd name="connsiteY45" fmla="*/ 143079 h 1197558"/>
              <a:gd name="connsiteX46" fmla="*/ 681821 w 1197558"/>
              <a:gd name="connsiteY46" fmla="*/ 132681 h 1197558"/>
              <a:gd name="connsiteX47" fmla="*/ 681821 w 1197558"/>
              <a:gd name="connsiteY47" fmla="*/ 0 h 1197558"/>
              <a:gd name="connsiteX48" fmla="*/ 515736 w 1197558"/>
              <a:gd name="connsiteY48" fmla="*/ 0 h 1197558"/>
              <a:gd name="connsiteX49" fmla="*/ 515736 w 1197558"/>
              <a:gd name="connsiteY49" fmla="*/ 132163 h 1197558"/>
              <a:gd name="connsiteX50" fmla="*/ 455466 w 1197558"/>
              <a:gd name="connsiteY50" fmla="*/ 146403 h 1197558"/>
              <a:gd name="connsiteX51" fmla="*/ 327927 w 1197558"/>
              <a:gd name="connsiteY51" fmla="*/ 209157 h 1197558"/>
              <a:gd name="connsiteX52" fmla="*/ 327174 w 1197558"/>
              <a:gd name="connsiteY52" fmla="*/ 209733 h 119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97558" h="1197558">
                <a:moveTo>
                  <a:pt x="375395" y="375395"/>
                </a:moveTo>
                <a:cubicBezTo>
                  <a:pt x="498767" y="252024"/>
                  <a:pt x="698792" y="252024"/>
                  <a:pt x="822163" y="375395"/>
                </a:cubicBezTo>
                <a:cubicBezTo>
                  <a:pt x="945534" y="498767"/>
                  <a:pt x="945534" y="698792"/>
                  <a:pt x="822163" y="822163"/>
                </a:cubicBezTo>
                <a:cubicBezTo>
                  <a:pt x="698792" y="945534"/>
                  <a:pt x="498767" y="945534"/>
                  <a:pt x="375395" y="822163"/>
                </a:cubicBezTo>
                <a:cubicBezTo>
                  <a:pt x="252024" y="698792"/>
                  <a:pt x="252024" y="498767"/>
                  <a:pt x="375395" y="375395"/>
                </a:cubicBezTo>
                <a:close/>
                <a:moveTo>
                  <a:pt x="234098" y="116658"/>
                </a:moveTo>
                <a:lnTo>
                  <a:pt x="116658" y="234098"/>
                </a:lnTo>
                <a:lnTo>
                  <a:pt x="210207" y="327647"/>
                </a:lnTo>
                <a:lnTo>
                  <a:pt x="178624" y="378145"/>
                </a:lnTo>
                <a:cubicBezTo>
                  <a:pt x="156912" y="419462"/>
                  <a:pt x="141714" y="463307"/>
                  <a:pt x="133029" y="508165"/>
                </a:cubicBezTo>
                <a:lnTo>
                  <a:pt x="131936" y="515736"/>
                </a:lnTo>
                <a:lnTo>
                  <a:pt x="0" y="515736"/>
                </a:lnTo>
                <a:lnTo>
                  <a:pt x="0" y="681821"/>
                </a:lnTo>
                <a:lnTo>
                  <a:pt x="131936" y="681821"/>
                </a:lnTo>
                <a:lnTo>
                  <a:pt x="133029" y="689393"/>
                </a:lnTo>
                <a:cubicBezTo>
                  <a:pt x="141714" y="734250"/>
                  <a:pt x="156912" y="778096"/>
                  <a:pt x="178624" y="819412"/>
                </a:cubicBezTo>
                <a:lnTo>
                  <a:pt x="210207" y="869911"/>
                </a:lnTo>
                <a:lnTo>
                  <a:pt x="116658" y="963459"/>
                </a:lnTo>
                <a:lnTo>
                  <a:pt x="234098" y="1080899"/>
                </a:lnTo>
                <a:lnTo>
                  <a:pt x="327481" y="987516"/>
                </a:lnTo>
                <a:lnTo>
                  <a:pt x="337729" y="995049"/>
                </a:lnTo>
                <a:cubicBezTo>
                  <a:pt x="378012" y="1021647"/>
                  <a:pt x="421458" y="1041457"/>
                  <a:pt x="466454" y="1054479"/>
                </a:cubicBezTo>
                <a:lnTo>
                  <a:pt x="515737" y="1064876"/>
                </a:lnTo>
                <a:lnTo>
                  <a:pt x="515737" y="1197558"/>
                </a:lnTo>
                <a:lnTo>
                  <a:pt x="681822" y="1197558"/>
                </a:lnTo>
                <a:lnTo>
                  <a:pt x="681822" y="1065395"/>
                </a:lnTo>
                <a:lnTo>
                  <a:pt x="742092" y="1051154"/>
                </a:lnTo>
                <a:cubicBezTo>
                  <a:pt x="786823" y="1037024"/>
                  <a:pt x="829874" y="1016106"/>
                  <a:pt x="869631" y="988400"/>
                </a:cubicBezTo>
                <a:lnTo>
                  <a:pt x="870384" y="987824"/>
                </a:lnTo>
                <a:lnTo>
                  <a:pt x="963459" y="1080899"/>
                </a:lnTo>
                <a:lnTo>
                  <a:pt x="1080900" y="963459"/>
                </a:lnTo>
                <a:lnTo>
                  <a:pt x="987351" y="869911"/>
                </a:lnTo>
                <a:lnTo>
                  <a:pt x="1018934" y="819412"/>
                </a:lnTo>
                <a:cubicBezTo>
                  <a:pt x="1040646" y="778096"/>
                  <a:pt x="1055844" y="734250"/>
                  <a:pt x="1064529" y="689393"/>
                </a:cubicBezTo>
                <a:lnTo>
                  <a:pt x="1065622" y="681821"/>
                </a:lnTo>
                <a:lnTo>
                  <a:pt x="1197558" y="681821"/>
                </a:lnTo>
                <a:lnTo>
                  <a:pt x="1197558" y="515736"/>
                </a:lnTo>
                <a:lnTo>
                  <a:pt x="1065622" y="515736"/>
                </a:lnTo>
                <a:lnTo>
                  <a:pt x="1064529" y="508165"/>
                </a:lnTo>
                <a:cubicBezTo>
                  <a:pt x="1055845" y="463307"/>
                  <a:pt x="1040646" y="419461"/>
                  <a:pt x="1018934" y="378145"/>
                </a:cubicBezTo>
                <a:lnTo>
                  <a:pt x="987351" y="327646"/>
                </a:lnTo>
                <a:lnTo>
                  <a:pt x="1080900" y="234098"/>
                </a:lnTo>
                <a:lnTo>
                  <a:pt x="963460" y="116658"/>
                </a:lnTo>
                <a:lnTo>
                  <a:pt x="870076" y="210041"/>
                </a:lnTo>
                <a:lnTo>
                  <a:pt x="859829" y="202508"/>
                </a:lnTo>
                <a:cubicBezTo>
                  <a:pt x="819546" y="175910"/>
                  <a:pt x="776099" y="156100"/>
                  <a:pt x="731105" y="143079"/>
                </a:cubicBezTo>
                <a:lnTo>
                  <a:pt x="681821" y="132681"/>
                </a:lnTo>
                <a:lnTo>
                  <a:pt x="681821" y="0"/>
                </a:lnTo>
                <a:lnTo>
                  <a:pt x="515736" y="0"/>
                </a:lnTo>
                <a:lnTo>
                  <a:pt x="515736" y="132163"/>
                </a:lnTo>
                <a:lnTo>
                  <a:pt x="455466" y="146403"/>
                </a:lnTo>
                <a:cubicBezTo>
                  <a:pt x="410735" y="160533"/>
                  <a:pt x="367684" y="181451"/>
                  <a:pt x="327927" y="209157"/>
                </a:cubicBezTo>
                <a:lnTo>
                  <a:pt x="327174" y="209733"/>
                </a:lnTo>
                <a:close/>
              </a:path>
            </a:pathLst>
          </a:custGeom>
          <a:gradFill>
            <a:gsLst>
              <a:gs pos="0">
                <a:srgbClr val="9354AC"/>
              </a:gs>
              <a:gs pos="100000">
                <a:srgbClr val="4F2D5D"/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>
            <a:outerShdw blurRad="114300" dist="63500" dir="2700000" algn="tl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 flipV="1">
            <a:off x="7427639" y="2215332"/>
            <a:ext cx="1829257" cy="549232"/>
            <a:chOff x="5246304" y="4593021"/>
            <a:chExt cx="2438687" cy="732476"/>
          </a:xfrm>
        </p:grpSpPr>
        <p:sp>
          <p:nvSpPr>
            <p:cNvPr id="67" name="椭圆 66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</p:grpSp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8545771" y="2338641"/>
            <a:ext cx="339150" cy="266704"/>
            <a:chOff x="3996" y="2321"/>
            <a:chExt cx="75" cy="59"/>
          </a:xfrm>
          <a:solidFill>
            <a:sysClr val="windowText" lastClr="000000">
              <a:lumMod val="65000"/>
              <a:lumOff val="35000"/>
            </a:sysClr>
          </a:solidFill>
          <a:effectLst/>
        </p:grpSpPr>
        <p:sp>
          <p:nvSpPr>
            <p:cNvPr id="63" name="Freeform 14"/>
            <p:cNvSpPr>
              <a:spLocks noEditPoints="1"/>
            </p:cNvSpPr>
            <p:nvPr/>
          </p:nvSpPr>
          <p:spPr bwMode="auto">
            <a:xfrm>
              <a:off x="4014" y="2329"/>
              <a:ext cx="39" cy="22"/>
            </a:xfrm>
            <a:custGeom>
              <a:avLst/>
              <a:gdLst>
                <a:gd name="T0" fmla="*/ 6 w 15"/>
                <a:gd name="T1" fmla="*/ 8 h 8"/>
                <a:gd name="T2" fmla="*/ 6 w 15"/>
                <a:gd name="T3" fmla="*/ 7 h 8"/>
                <a:gd name="T4" fmla="*/ 7 w 15"/>
                <a:gd name="T5" fmla="*/ 7 h 8"/>
                <a:gd name="T6" fmla="*/ 8 w 15"/>
                <a:gd name="T7" fmla="*/ 7 h 8"/>
                <a:gd name="T8" fmla="*/ 8 w 15"/>
                <a:gd name="T9" fmla="*/ 7 h 8"/>
                <a:gd name="T10" fmla="*/ 8 w 15"/>
                <a:gd name="T11" fmla="*/ 8 h 8"/>
                <a:gd name="T12" fmla="*/ 15 w 15"/>
                <a:gd name="T13" fmla="*/ 5 h 8"/>
                <a:gd name="T14" fmla="*/ 12 w 15"/>
                <a:gd name="T15" fmla="*/ 3 h 8"/>
                <a:gd name="T16" fmla="*/ 10 w 15"/>
                <a:gd name="T17" fmla="*/ 3 h 8"/>
                <a:gd name="T18" fmla="*/ 7 w 15"/>
                <a:gd name="T19" fmla="*/ 0 h 8"/>
                <a:gd name="T20" fmla="*/ 4 w 15"/>
                <a:gd name="T21" fmla="*/ 3 h 8"/>
                <a:gd name="T22" fmla="*/ 2 w 15"/>
                <a:gd name="T23" fmla="*/ 3 h 8"/>
                <a:gd name="T24" fmla="*/ 0 w 15"/>
                <a:gd name="T25" fmla="*/ 5 h 8"/>
                <a:gd name="T26" fmla="*/ 6 w 15"/>
                <a:gd name="T27" fmla="*/ 8 h 8"/>
                <a:gd name="T28" fmla="*/ 7 w 15"/>
                <a:gd name="T29" fmla="*/ 1 h 8"/>
                <a:gd name="T30" fmla="*/ 10 w 15"/>
                <a:gd name="T31" fmla="*/ 3 h 8"/>
                <a:gd name="T32" fmla="*/ 5 w 15"/>
                <a:gd name="T33" fmla="*/ 3 h 8"/>
                <a:gd name="T34" fmla="*/ 7 w 15"/>
                <a:gd name="T3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8">
                  <a:moveTo>
                    <a:pt x="6" y="8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4" y="3"/>
                    <a:pt x="12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1"/>
                    <a:pt x="4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lnTo>
                    <a:pt x="6" y="8"/>
                  </a:lnTo>
                  <a:close/>
                  <a:moveTo>
                    <a:pt x="7" y="1"/>
                  </a:moveTo>
                  <a:cubicBezTo>
                    <a:pt x="8" y="1"/>
                    <a:pt x="10" y="2"/>
                    <a:pt x="1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6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4032" y="2348"/>
              <a:ext cx="3" cy="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0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4014" y="2343"/>
              <a:ext cx="39" cy="18"/>
            </a:xfrm>
            <a:custGeom>
              <a:avLst/>
              <a:gdLst>
                <a:gd name="T0" fmla="*/ 8 w 15"/>
                <a:gd name="T1" fmla="*/ 3 h 7"/>
                <a:gd name="T2" fmla="*/ 8 w 15"/>
                <a:gd name="T3" fmla="*/ 3 h 7"/>
                <a:gd name="T4" fmla="*/ 7 w 15"/>
                <a:gd name="T5" fmla="*/ 3 h 7"/>
                <a:gd name="T6" fmla="*/ 6 w 15"/>
                <a:gd name="T7" fmla="*/ 3 h 7"/>
                <a:gd name="T8" fmla="*/ 6 w 15"/>
                <a:gd name="T9" fmla="*/ 3 h 7"/>
                <a:gd name="T10" fmla="*/ 0 w 15"/>
                <a:gd name="T11" fmla="*/ 0 h 7"/>
                <a:gd name="T12" fmla="*/ 0 w 15"/>
                <a:gd name="T13" fmla="*/ 5 h 7"/>
                <a:gd name="T14" fmla="*/ 2 w 15"/>
                <a:gd name="T15" fmla="*/ 7 h 7"/>
                <a:gd name="T16" fmla="*/ 12 w 15"/>
                <a:gd name="T17" fmla="*/ 7 h 7"/>
                <a:gd name="T18" fmla="*/ 15 w 15"/>
                <a:gd name="T19" fmla="*/ 5 h 7"/>
                <a:gd name="T20" fmla="*/ 15 w 15"/>
                <a:gd name="T21" fmla="*/ 0 h 7"/>
                <a:gd name="T22" fmla="*/ 8 w 15"/>
                <a:gd name="T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7"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5" y="6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3"/>
                    <a:pt x="8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66" name="Freeform 17"/>
            <p:cNvSpPr>
              <a:spLocks noEditPoints="1"/>
            </p:cNvSpPr>
            <p:nvPr/>
          </p:nvSpPr>
          <p:spPr bwMode="auto">
            <a:xfrm>
              <a:off x="3996" y="2321"/>
              <a:ext cx="75" cy="59"/>
            </a:xfrm>
            <a:custGeom>
              <a:avLst/>
              <a:gdLst>
                <a:gd name="T0" fmla="*/ 26 w 29"/>
                <a:gd name="T1" fmla="*/ 0 h 22"/>
                <a:gd name="T2" fmla="*/ 3 w 29"/>
                <a:gd name="T3" fmla="*/ 0 h 22"/>
                <a:gd name="T4" fmla="*/ 0 w 29"/>
                <a:gd name="T5" fmla="*/ 3 h 22"/>
                <a:gd name="T6" fmla="*/ 0 w 29"/>
                <a:gd name="T7" fmla="*/ 16 h 22"/>
                <a:gd name="T8" fmla="*/ 3 w 29"/>
                <a:gd name="T9" fmla="*/ 19 h 22"/>
                <a:gd name="T10" fmla="*/ 10 w 29"/>
                <a:gd name="T11" fmla="*/ 19 h 22"/>
                <a:gd name="T12" fmla="*/ 8 w 29"/>
                <a:gd name="T13" fmla="*/ 20 h 22"/>
                <a:gd name="T14" fmla="*/ 5 w 29"/>
                <a:gd name="T15" fmla="*/ 20 h 22"/>
                <a:gd name="T16" fmla="*/ 3 w 29"/>
                <a:gd name="T17" fmla="*/ 21 h 22"/>
                <a:gd name="T18" fmla="*/ 5 w 29"/>
                <a:gd name="T19" fmla="*/ 22 h 22"/>
                <a:gd name="T20" fmla="*/ 24 w 29"/>
                <a:gd name="T21" fmla="*/ 22 h 22"/>
                <a:gd name="T22" fmla="*/ 26 w 29"/>
                <a:gd name="T23" fmla="*/ 21 h 22"/>
                <a:gd name="T24" fmla="*/ 24 w 29"/>
                <a:gd name="T25" fmla="*/ 20 h 22"/>
                <a:gd name="T26" fmla="*/ 20 w 29"/>
                <a:gd name="T27" fmla="*/ 20 h 22"/>
                <a:gd name="T28" fmla="*/ 19 w 29"/>
                <a:gd name="T29" fmla="*/ 19 h 22"/>
                <a:gd name="T30" fmla="*/ 26 w 29"/>
                <a:gd name="T31" fmla="*/ 19 h 22"/>
                <a:gd name="T32" fmla="*/ 29 w 29"/>
                <a:gd name="T33" fmla="*/ 16 h 22"/>
                <a:gd name="T34" fmla="*/ 29 w 29"/>
                <a:gd name="T35" fmla="*/ 3 h 22"/>
                <a:gd name="T36" fmla="*/ 26 w 29"/>
                <a:gd name="T37" fmla="*/ 0 h 22"/>
                <a:gd name="T38" fmla="*/ 27 w 29"/>
                <a:gd name="T39" fmla="*/ 16 h 22"/>
                <a:gd name="T40" fmla="*/ 26 w 29"/>
                <a:gd name="T41" fmla="*/ 17 h 22"/>
                <a:gd name="T42" fmla="*/ 3 w 29"/>
                <a:gd name="T43" fmla="*/ 17 h 22"/>
                <a:gd name="T44" fmla="*/ 1 w 29"/>
                <a:gd name="T45" fmla="*/ 16 h 22"/>
                <a:gd name="T46" fmla="*/ 1 w 29"/>
                <a:gd name="T47" fmla="*/ 3 h 22"/>
                <a:gd name="T48" fmla="*/ 3 w 29"/>
                <a:gd name="T49" fmla="*/ 2 h 22"/>
                <a:gd name="T50" fmla="*/ 26 w 29"/>
                <a:gd name="T51" fmla="*/ 2 h 22"/>
                <a:gd name="T52" fmla="*/ 27 w 29"/>
                <a:gd name="T53" fmla="*/ 3 h 22"/>
                <a:gd name="T54" fmla="*/ 27 w 29"/>
                <a:gd name="T55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22">
                  <a:moveTo>
                    <a:pt x="2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3" y="21"/>
                    <a:pt x="4" y="22"/>
                    <a:pt x="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6" y="21"/>
                    <a:pt x="26" y="21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9"/>
                    <a:pt x="20" y="19"/>
                    <a:pt x="19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8" y="19"/>
                    <a:pt x="29" y="18"/>
                    <a:pt x="29" y="1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  <a:close/>
                  <a:moveTo>
                    <a:pt x="27" y="16"/>
                  </a:moveTo>
                  <a:cubicBezTo>
                    <a:pt x="27" y="17"/>
                    <a:pt x="27" y="17"/>
                    <a:pt x="26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1" y="17"/>
                    <a:pt x="1" y="1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3"/>
                  </a:cubicBezTo>
                  <a:lnTo>
                    <a:pt x="2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H="1" flipV="1">
            <a:off x="2723530" y="2207571"/>
            <a:ext cx="1829257" cy="549232"/>
            <a:chOff x="5246304" y="4593021"/>
            <a:chExt cx="2438687" cy="732476"/>
          </a:xfrm>
        </p:grpSpPr>
        <p:sp>
          <p:nvSpPr>
            <p:cNvPr id="61" name="椭圆 60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</p:grpSp>
      <p:grpSp>
        <p:nvGrpSpPr>
          <p:cNvPr id="20" name="Group 32"/>
          <p:cNvGrpSpPr>
            <a:grpSpLocks noChangeAspect="1"/>
          </p:cNvGrpSpPr>
          <p:nvPr/>
        </p:nvGrpSpPr>
        <p:grpSpPr bwMode="auto">
          <a:xfrm>
            <a:off x="3280070" y="2342381"/>
            <a:ext cx="388896" cy="253142"/>
            <a:chOff x="3798" y="2129"/>
            <a:chExt cx="86" cy="56"/>
          </a:xfrm>
          <a:solidFill>
            <a:sysClr val="windowText" lastClr="000000">
              <a:lumMod val="65000"/>
              <a:lumOff val="35000"/>
            </a:sysClr>
          </a:solidFill>
          <a:effectLst/>
        </p:grpSpPr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3798" y="2129"/>
              <a:ext cx="86" cy="51"/>
            </a:xfrm>
            <a:custGeom>
              <a:avLst/>
              <a:gdLst>
                <a:gd name="T0" fmla="*/ 32 w 33"/>
                <a:gd name="T1" fmla="*/ 3 h 19"/>
                <a:gd name="T2" fmla="*/ 32 w 33"/>
                <a:gd name="T3" fmla="*/ 3 h 19"/>
                <a:gd name="T4" fmla="*/ 32 w 33"/>
                <a:gd name="T5" fmla="*/ 1 h 19"/>
                <a:gd name="T6" fmla="*/ 32 w 33"/>
                <a:gd name="T7" fmla="*/ 1 h 19"/>
                <a:gd name="T8" fmla="*/ 32 w 33"/>
                <a:gd name="T9" fmla="*/ 0 h 19"/>
                <a:gd name="T10" fmla="*/ 32 w 33"/>
                <a:gd name="T11" fmla="*/ 0 h 19"/>
                <a:gd name="T12" fmla="*/ 30 w 33"/>
                <a:gd name="T13" fmla="*/ 1 h 19"/>
                <a:gd name="T14" fmla="*/ 29 w 33"/>
                <a:gd name="T15" fmla="*/ 1 h 19"/>
                <a:gd name="T16" fmla="*/ 29 w 33"/>
                <a:gd name="T17" fmla="*/ 2 h 19"/>
                <a:gd name="T18" fmla="*/ 29 w 33"/>
                <a:gd name="T19" fmla="*/ 2 h 19"/>
                <a:gd name="T20" fmla="*/ 30 w 33"/>
                <a:gd name="T21" fmla="*/ 2 h 19"/>
                <a:gd name="T22" fmla="*/ 20 w 33"/>
                <a:gd name="T23" fmla="*/ 11 h 19"/>
                <a:gd name="T24" fmla="*/ 15 w 33"/>
                <a:gd name="T25" fmla="*/ 5 h 19"/>
                <a:gd name="T26" fmla="*/ 0 w 33"/>
                <a:gd name="T27" fmla="*/ 19 h 19"/>
                <a:gd name="T28" fmla="*/ 0 w 33"/>
                <a:gd name="T29" fmla="*/ 19 h 19"/>
                <a:gd name="T30" fmla="*/ 14 w 33"/>
                <a:gd name="T31" fmla="*/ 6 h 19"/>
                <a:gd name="T32" fmla="*/ 20 w 33"/>
                <a:gd name="T33" fmla="*/ 12 h 19"/>
                <a:gd name="T34" fmla="*/ 30 w 33"/>
                <a:gd name="T35" fmla="*/ 3 h 19"/>
                <a:gd name="T36" fmla="*/ 31 w 33"/>
                <a:gd name="T37" fmla="*/ 3 h 19"/>
                <a:gd name="T38" fmla="*/ 31 w 33"/>
                <a:gd name="T39" fmla="*/ 4 h 19"/>
                <a:gd name="T40" fmla="*/ 32 w 33"/>
                <a:gd name="T4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2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30" y="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2" y="4"/>
                    <a:pt x="3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3866" y="2140"/>
              <a:ext cx="8" cy="45"/>
            </a:xfrm>
            <a:custGeom>
              <a:avLst/>
              <a:gdLst>
                <a:gd name="T0" fmla="*/ 0 w 8"/>
                <a:gd name="T1" fmla="*/ 11 h 45"/>
                <a:gd name="T2" fmla="*/ 0 w 8"/>
                <a:gd name="T3" fmla="*/ 45 h 45"/>
                <a:gd name="T4" fmla="*/ 8 w 8"/>
                <a:gd name="T5" fmla="*/ 45 h 45"/>
                <a:gd name="T6" fmla="*/ 8 w 8"/>
                <a:gd name="T7" fmla="*/ 0 h 45"/>
                <a:gd name="T8" fmla="*/ 0 w 8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0" y="11"/>
                  </a:moveTo>
                  <a:lnTo>
                    <a:pt x="0" y="45"/>
                  </a:lnTo>
                  <a:lnTo>
                    <a:pt x="8" y="45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3853" y="2153"/>
              <a:ext cx="8" cy="32"/>
            </a:xfrm>
            <a:custGeom>
              <a:avLst/>
              <a:gdLst>
                <a:gd name="T0" fmla="*/ 0 w 8"/>
                <a:gd name="T1" fmla="*/ 8 h 32"/>
                <a:gd name="T2" fmla="*/ 0 w 8"/>
                <a:gd name="T3" fmla="*/ 32 h 32"/>
                <a:gd name="T4" fmla="*/ 8 w 8"/>
                <a:gd name="T5" fmla="*/ 32 h 32"/>
                <a:gd name="T6" fmla="*/ 8 w 8"/>
                <a:gd name="T7" fmla="*/ 0 h 32"/>
                <a:gd name="T8" fmla="*/ 0 w 8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0" y="8"/>
                  </a:moveTo>
                  <a:lnTo>
                    <a:pt x="0" y="32"/>
                  </a:lnTo>
                  <a:lnTo>
                    <a:pt x="8" y="32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3840" y="2153"/>
              <a:ext cx="8" cy="32"/>
            </a:xfrm>
            <a:custGeom>
              <a:avLst/>
              <a:gdLst>
                <a:gd name="T0" fmla="*/ 0 w 8"/>
                <a:gd name="T1" fmla="*/ 0 h 32"/>
                <a:gd name="T2" fmla="*/ 0 w 8"/>
                <a:gd name="T3" fmla="*/ 32 h 32"/>
                <a:gd name="T4" fmla="*/ 8 w 8"/>
                <a:gd name="T5" fmla="*/ 32 h 32"/>
                <a:gd name="T6" fmla="*/ 8 w 8"/>
                <a:gd name="T7" fmla="*/ 8 h 32"/>
                <a:gd name="T8" fmla="*/ 0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lnTo>
                    <a:pt x="0" y="32"/>
                  </a:lnTo>
                  <a:lnTo>
                    <a:pt x="8" y="32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3827" y="2148"/>
              <a:ext cx="8" cy="37"/>
            </a:xfrm>
            <a:custGeom>
              <a:avLst/>
              <a:gdLst>
                <a:gd name="T0" fmla="*/ 8 w 8"/>
                <a:gd name="T1" fmla="*/ 0 h 37"/>
                <a:gd name="T2" fmla="*/ 0 w 8"/>
                <a:gd name="T3" fmla="*/ 8 h 37"/>
                <a:gd name="T4" fmla="*/ 0 w 8"/>
                <a:gd name="T5" fmla="*/ 37 h 37"/>
                <a:gd name="T6" fmla="*/ 8 w 8"/>
                <a:gd name="T7" fmla="*/ 37 h 37"/>
                <a:gd name="T8" fmla="*/ 8 w 8"/>
                <a:gd name="T9" fmla="*/ 0 h 37"/>
                <a:gd name="T10" fmla="*/ 8 w 8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7">
                  <a:moveTo>
                    <a:pt x="8" y="0"/>
                  </a:moveTo>
                  <a:lnTo>
                    <a:pt x="0" y="8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3814" y="2161"/>
              <a:ext cx="8" cy="24"/>
            </a:xfrm>
            <a:custGeom>
              <a:avLst/>
              <a:gdLst>
                <a:gd name="T0" fmla="*/ 0 w 8"/>
                <a:gd name="T1" fmla="*/ 8 h 24"/>
                <a:gd name="T2" fmla="*/ 0 w 8"/>
                <a:gd name="T3" fmla="*/ 24 h 24"/>
                <a:gd name="T4" fmla="*/ 8 w 8"/>
                <a:gd name="T5" fmla="*/ 24 h 24"/>
                <a:gd name="T6" fmla="*/ 8 w 8"/>
                <a:gd name="T7" fmla="*/ 0 h 24"/>
                <a:gd name="T8" fmla="*/ 0 w 8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0" y="8"/>
                  </a:moveTo>
                  <a:lnTo>
                    <a:pt x="0" y="24"/>
                  </a:lnTo>
                  <a:lnTo>
                    <a:pt x="8" y="24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3801" y="2172"/>
              <a:ext cx="8" cy="13"/>
            </a:xfrm>
            <a:custGeom>
              <a:avLst/>
              <a:gdLst>
                <a:gd name="T0" fmla="*/ 0 w 8"/>
                <a:gd name="T1" fmla="*/ 8 h 13"/>
                <a:gd name="T2" fmla="*/ 0 w 8"/>
                <a:gd name="T3" fmla="*/ 13 h 13"/>
                <a:gd name="T4" fmla="*/ 8 w 8"/>
                <a:gd name="T5" fmla="*/ 13 h 13"/>
                <a:gd name="T6" fmla="*/ 8 w 8"/>
                <a:gd name="T7" fmla="*/ 0 h 13"/>
                <a:gd name="T8" fmla="*/ 0 w 8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0" y="8"/>
                  </a:moveTo>
                  <a:lnTo>
                    <a:pt x="0" y="13"/>
                  </a:lnTo>
                  <a:lnTo>
                    <a:pt x="8" y="13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3798" y="2129"/>
              <a:ext cx="86" cy="51"/>
            </a:xfrm>
            <a:custGeom>
              <a:avLst/>
              <a:gdLst>
                <a:gd name="T0" fmla="*/ 32 w 33"/>
                <a:gd name="T1" fmla="*/ 3 h 19"/>
                <a:gd name="T2" fmla="*/ 32 w 33"/>
                <a:gd name="T3" fmla="*/ 3 h 19"/>
                <a:gd name="T4" fmla="*/ 32 w 33"/>
                <a:gd name="T5" fmla="*/ 1 h 19"/>
                <a:gd name="T6" fmla="*/ 32 w 33"/>
                <a:gd name="T7" fmla="*/ 1 h 19"/>
                <a:gd name="T8" fmla="*/ 32 w 33"/>
                <a:gd name="T9" fmla="*/ 0 h 19"/>
                <a:gd name="T10" fmla="*/ 32 w 33"/>
                <a:gd name="T11" fmla="*/ 0 h 19"/>
                <a:gd name="T12" fmla="*/ 30 w 33"/>
                <a:gd name="T13" fmla="*/ 1 h 19"/>
                <a:gd name="T14" fmla="*/ 29 w 33"/>
                <a:gd name="T15" fmla="*/ 1 h 19"/>
                <a:gd name="T16" fmla="*/ 29 w 33"/>
                <a:gd name="T17" fmla="*/ 2 h 19"/>
                <a:gd name="T18" fmla="*/ 29 w 33"/>
                <a:gd name="T19" fmla="*/ 2 h 19"/>
                <a:gd name="T20" fmla="*/ 30 w 33"/>
                <a:gd name="T21" fmla="*/ 2 h 19"/>
                <a:gd name="T22" fmla="*/ 20 w 33"/>
                <a:gd name="T23" fmla="*/ 11 h 19"/>
                <a:gd name="T24" fmla="*/ 15 w 33"/>
                <a:gd name="T25" fmla="*/ 5 h 19"/>
                <a:gd name="T26" fmla="*/ 0 w 33"/>
                <a:gd name="T27" fmla="*/ 19 h 19"/>
                <a:gd name="T28" fmla="*/ 0 w 33"/>
                <a:gd name="T29" fmla="*/ 19 h 19"/>
                <a:gd name="T30" fmla="*/ 14 w 33"/>
                <a:gd name="T31" fmla="*/ 6 h 19"/>
                <a:gd name="T32" fmla="*/ 20 w 33"/>
                <a:gd name="T33" fmla="*/ 12 h 19"/>
                <a:gd name="T34" fmla="*/ 30 w 33"/>
                <a:gd name="T35" fmla="*/ 3 h 19"/>
                <a:gd name="T36" fmla="*/ 31 w 33"/>
                <a:gd name="T37" fmla="*/ 3 h 19"/>
                <a:gd name="T38" fmla="*/ 31 w 33"/>
                <a:gd name="T39" fmla="*/ 4 h 19"/>
                <a:gd name="T40" fmla="*/ 32 w 33"/>
                <a:gd name="T4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2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30" y="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2" y="4"/>
                    <a:pt x="3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3866" y="2140"/>
              <a:ext cx="8" cy="45"/>
            </a:xfrm>
            <a:custGeom>
              <a:avLst/>
              <a:gdLst>
                <a:gd name="T0" fmla="*/ 0 w 8"/>
                <a:gd name="T1" fmla="*/ 11 h 45"/>
                <a:gd name="T2" fmla="*/ 0 w 8"/>
                <a:gd name="T3" fmla="*/ 45 h 45"/>
                <a:gd name="T4" fmla="*/ 8 w 8"/>
                <a:gd name="T5" fmla="*/ 45 h 45"/>
                <a:gd name="T6" fmla="*/ 8 w 8"/>
                <a:gd name="T7" fmla="*/ 0 h 45"/>
                <a:gd name="T8" fmla="*/ 0 w 8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0" y="11"/>
                  </a:moveTo>
                  <a:lnTo>
                    <a:pt x="0" y="45"/>
                  </a:lnTo>
                  <a:lnTo>
                    <a:pt x="8" y="45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3853" y="2153"/>
              <a:ext cx="8" cy="32"/>
            </a:xfrm>
            <a:custGeom>
              <a:avLst/>
              <a:gdLst>
                <a:gd name="T0" fmla="*/ 0 w 8"/>
                <a:gd name="T1" fmla="*/ 8 h 32"/>
                <a:gd name="T2" fmla="*/ 0 w 8"/>
                <a:gd name="T3" fmla="*/ 32 h 32"/>
                <a:gd name="T4" fmla="*/ 8 w 8"/>
                <a:gd name="T5" fmla="*/ 32 h 32"/>
                <a:gd name="T6" fmla="*/ 8 w 8"/>
                <a:gd name="T7" fmla="*/ 0 h 32"/>
                <a:gd name="T8" fmla="*/ 0 w 8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0" y="8"/>
                  </a:moveTo>
                  <a:lnTo>
                    <a:pt x="0" y="32"/>
                  </a:lnTo>
                  <a:lnTo>
                    <a:pt x="8" y="32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3840" y="2153"/>
              <a:ext cx="8" cy="32"/>
            </a:xfrm>
            <a:custGeom>
              <a:avLst/>
              <a:gdLst>
                <a:gd name="T0" fmla="*/ 0 w 8"/>
                <a:gd name="T1" fmla="*/ 0 h 32"/>
                <a:gd name="T2" fmla="*/ 0 w 8"/>
                <a:gd name="T3" fmla="*/ 32 h 32"/>
                <a:gd name="T4" fmla="*/ 8 w 8"/>
                <a:gd name="T5" fmla="*/ 32 h 32"/>
                <a:gd name="T6" fmla="*/ 8 w 8"/>
                <a:gd name="T7" fmla="*/ 8 h 32"/>
                <a:gd name="T8" fmla="*/ 0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lnTo>
                    <a:pt x="0" y="32"/>
                  </a:lnTo>
                  <a:lnTo>
                    <a:pt x="8" y="32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8" name="Freeform 44"/>
            <p:cNvSpPr>
              <a:spLocks/>
            </p:cNvSpPr>
            <p:nvPr/>
          </p:nvSpPr>
          <p:spPr bwMode="auto">
            <a:xfrm>
              <a:off x="3827" y="2148"/>
              <a:ext cx="8" cy="37"/>
            </a:xfrm>
            <a:custGeom>
              <a:avLst/>
              <a:gdLst>
                <a:gd name="T0" fmla="*/ 8 w 8"/>
                <a:gd name="T1" fmla="*/ 0 h 37"/>
                <a:gd name="T2" fmla="*/ 0 w 8"/>
                <a:gd name="T3" fmla="*/ 8 h 37"/>
                <a:gd name="T4" fmla="*/ 0 w 8"/>
                <a:gd name="T5" fmla="*/ 37 h 37"/>
                <a:gd name="T6" fmla="*/ 8 w 8"/>
                <a:gd name="T7" fmla="*/ 37 h 37"/>
                <a:gd name="T8" fmla="*/ 8 w 8"/>
                <a:gd name="T9" fmla="*/ 0 h 37"/>
                <a:gd name="T10" fmla="*/ 8 w 8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7">
                  <a:moveTo>
                    <a:pt x="8" y="0"/>
                  </a:moveTo>
                  <a:lnTo>
                    <a:pt x="0" y="8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3814" y="2161"/>
              <a:ext cx="8" cy="24"/>
            </a:xfrm>
            <a:custGeom>
              <a:avLst/>
              <a:gdLst>
                <a:gd name="T0" fmla="*/ 0 w 8"/>
                <a:gd name="T1" fmla="*/ 8 h 24"/>
                <a:gd name="T2" fmla="*/ 0 w 8"/>
                <a:gd name="T3" fmla="*/ 24 h 24"/>
                <a:gd name="T4" fmla="*/ 8 w 8"/>
                <a:gd name="T5" fmla="*/ 24 h 24"/>
                <a:gd name="T6" fmla="*/ 8 w 8"/>
                <a:gd name="T7" fmla="*/ 0 h 24"/>
                <a:gd name="T8" fmla="*/ 0 w 8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0" y="8"/>
                  </a:moveTo>
                  <a:lnTo>
                    <a:pt x="0" y="24"/>
                  </a:lnTo>
                  <a:lnTo>
                    <a:pt x="8" y="24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3801" y="2172"/>
              <a:ext cx="8" cy="13"/>
            </a:xfrm>
            <a:custGeom>
              <a:avLst/>
              <a:gdLst>
                <a:gd name="T0" fmla="*/ 0 w 8"/>
                <a:gd name="T1" fmla="*/ 8 h 13"/>
                <a:gd name="T2" fmla="*/ 0 w 8"/>
                <a:gd name="T3" fmla="*/ 13 h 13"/>
                <a:gd name="T4" fmla="*/ 8 w 8"/>
                <a:gd name="T5" fmla="*/ 13 h 13"/>
                <a:gd name="T6" fmla="*/ 8 w 8"/>
                <a:gd name="T7" fmla="*/ 0 h 13"/>
                <a:gd name="T8" fmla="*/ 0 w 8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0" y="8"/>
                  </a:moveTo>
                  <a:lnTo>
                    <a:pt x="0" y="13"/>
                  </a:lnTo>
                  <a:lnTo>
                    <a:pt x="8" y="13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</p:grpSp>
      <p:sp>
        <p:nvSpPr>
          <p:cNvPr id="21" name="文本框 77"/>
          <p:cNvSpPr txBox="1"/>
          <p:nvPr/>
        </p:nvSpPr>
        <p:spPr>
          <a:xfrm>
            <a:off x="2653364" y="2602619"/>
            <a:ext cx="1120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设计模式，各司其职，互不干涉 ，降低耦合度</a:t>
            </a:r>
          </a:p>
        </p:txBody>
      </p:sp>
      <p:grpSp>
        <p:nvGrpSpPr>
          <p:cNvPr id="22" name="Group 27"/>
          <p:cNvGrpSpPr>
            <a:grpSpLocks noChangeAspect="1"/>
          </p:cNvGrpSpPr>
          <p:nvPr/>
        </p:nvGrpSpPr>
        <p:grpSpPr bwMode="auto">
          <a:xfrm>
            <a:off x="8551152" y="4461645"/>
            <a:ext cx="333769" cy="366469"/>
            <a:chOff x="3811" y="2125"/>
            <a:chExt cx="61" cy="67"/>
          </a:xfrm>
          <a:solidFill>
            <a:sysClr val="windowText" lastClr="000000">
              <a:lumMod val="65000"/>
              <a:lumOff val="35000"/>
            </a:sysClr>
          </a:solidFill>
          <a:effectLst/>
        </p:grpSpPr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3811" y="2125"/>
              <a:ext cx="61" cy="67"/>
            </a:xfrm>
            <a:custGeom>
              <a:avLst/>
              <a:gdLst>
                <a:gd name="T0" fmla="*/ 20 w 23"/>
                <a:gd name="T1" fmla="*/ 14 h 25"/>
                <a:gd name="T2" fmla="*/ 18 w 23"/>
                <a:gd name="T3" fmla="*/ 20 h 25"/>
                <a:gd name="T4" fmla="*/ 17 w 23"/>
                <a:gd name="T5" fmla="*/ 16 h 25"/>
                <a:gd name="T6" fmla="*/ 15 w 23"/>
                <a:gd name="T7" fmla="*/ 15 h 25"/>
                <a:gd name="T8" fmla="*/ 15 w 23"/>
                <a:gd name="T9" fmla="*/ 15 h 25"/>
                <a:gd name="T10" fmla="*/ 14 w 23"/>
                <a:gd name="T11" fmla="*/ 15 h 25"/>
                <a:gd name="T12" fmla="*/ 13 w 23"/>
                <a:gd name="T13" fmla="*/ 17 h 25"/>
                <a:gd name="T14" fmla="*/ 12 w 23"/>
                <a:gd name="T15" fmla="*/ 18 h 25"/>
                <a:gd name="T16" fmla="*/ 12 w 23"/>
                <a:gd name="T17" fmla="*/ 15 h 25"/>
                <a:gd name="T18" fmla="*/ 12 w 23"/>
                <a:gd name="T19" fmla="*/ 15 h 25"/>
                <a:gd name="T20" fmla="*/ 12 w 23"/>
                <a:gd name="T21" fmla="*/ 15 h 25"/>
                <a:gd name="T22" fmla="*/ 11 w 23"/>
                <a:gd name="T23" fmla="*/ 15 h 25"/>
                <a:gd name="T24" fmla="*/ 11 w 23"/>
                <a:gd name="T25" fmla="*/ 15 h 25"/>
                <a:gd name="T26" fmla="*/ 11 w 23"/>
                <a:gd name="T27" fmla="*/ 18 h 25"/>
                <a:gd name="T28" fmla="*/ 11 w 23"/>
                <a:gd name="T29" fmla="*/ 17 h 25"/>
                <a:gd name="T30" fmla="*/ 10 w 23"/>
                <a:gd name="T31" fmla="*/ 15 h 25"/>
                <a:gd name="T32" fmla="*/ 8 w 23"/>
                <a:gd name="T33" fmla="*/ 15 h 25"/>
                <a:gd name="T34" fmla="*/ 8 w 23"/>
                <a:gd name="T35" fmla="*/ 15 h 25"/>
                <a:gd name="T36" fmla="*/ 6 w 23"/>
                <a:gd name="T37" fmla="*/ 16 h 25"/>
                <a:gd name="T38" fmla="*/ 5 w 23"/>
                <a:gd name="T39" fmla="*/ 20 h 25"/>
                <a:gd name="T40" fmla="*/ 3 w 23"/>
                <a:gd name="T41" fmla="*/ 14 h 25"/>
                <a:gd name="T42" fmla="*/ 12 w 23"/>
                <a:gd name="T43" fmla="*/ 5 h 25"/>
                <a:gd name="T44" fmla="*/ 12 w 23"/>
                <a:gd name="T45" fmla="*/ 6 h 25"/>
                <a:gd name="T46" fmla="*/ 13 w 23"/>
                <a:gd name="T47" fmla="*/ 7 h 25"/>
                <a:gd name="T48" fmla="*/ 14 w 23"/>
                <a:gd name="T49" fmla="*/ 6 h 25"/>
                <a:gd name="T50" fmla="*/ 16 w 23"/>
                <a:gd name="T51" fmla="*/ 5 h 25"/>
                <a:gd name="T52" fmla="*/ 17 w 23"/>
                <a:gd name="T53" fmla="*/ 4 h 25"/>
                <a:gd name="T54" fmla="*/ 17 w 23"/>
                <a:gd name="T55" fmla="*/ 3 h 25"/>
                <a:gd name="T56" fmla="*/ 16 w 23"/>
                <a:gd name="T57" fmla="*/ 2 h 25"/>
                <a:gd name="T58" fmla="*/ 14 w 23"/>
                <a:gd name="T59" fmla="*/ 1 h 25"/>
                <a:gd name="T60" fmla="*/ 13 w 23"/>
                <a:gd name="T61" fmla="*/ 0 h 25"/>
                <a:gd name="T62" fmla="*/ 12 w 23"/>
                <a:gd name="T63" fmla="*/ 1 h 25"/>
                <a:gd name="T64" fmla="*/ 12 w 23"/>
                <a:gd name="T65" fmla="*/ 2 h 25"/>
                <a:gd name="T66" fmla="*/ 0 w 23"/>
                <a:gd name="T67" fmla="*/ 14 h 25"/>
                <a:gd name="T68" fmla="*/ 12 w 23"/>
                <a:gd name="T69" fmla="*/ 25 h 25"/>
                <a:gd name="T70" fmla="*/ 23 w 23"/>
                <a:gd name="T71" fmla="*/ 14 h 25"/>
                <a:gd name="T72" fmla="*/ 20 w 23"/>
                <a:gd name="T73" fmla="*/ 14 h 25"/>
                <a:gd name="T74" fmla="*/ 15 w 23"/>
                <a:gd name="T75" fmla="*/ 18 h 25"/>
                <a:gd name="T76" fmla="*/ 15 w 23"/>
                <a:gd name="T77" fmla="*/ 18 h 25"/>
                <a:gd name="T78" fmla="*/ 15 w 23"/>
                <a:gd name="T79" fmla="*/ 22 h 25"/>
                <a:gd name="T80" fmla="*/ 15 w 23"/>
                <a:gd name="T81" fmla="*/ 22 h 25"/>
                <a:gd name="T82" fmla="*/ 15 w 23"/>
                <a:gd name="T83" fmla="*/ 18 h 25"/>
                <a:gd name="T84" fmla="*/ 15 w 23"/>
                <a:gd name="T85" fmla="*/ 18 h 25"/>
                <a:gd name="T86" fmla="*/ 8 w 23"/>
                <a:gd name="T87" fmla="*/ 18 h 25"/>
                <a:gd name="T88" fmla="*/ 8 w 23"/>
                <a:gd name="T89" fmla="*/ 22 h 25"/>
                <a:gd name="T90" fmla="*/ 7 w 23"/>
                <a:gd name="T91" fmla="*/ 21 h 25"/>
                <a:gd name="T92" fmla="*/ 8 w 23"/>
                <a:gd name="T93" fmla="*/ 18 h 25"/>
                <a:gd name="T94" fmla="*/ 8 w 23"/>
                <a:gd name="T95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5">
                  <a:moveTo>
                    <a:pt x="20" y="14"/>
                  </a:moveTo>
                  <a:cubicBezTo>
                    <a:pt x="20" y="16"/>
                    <a:pt x="19" y="19"/>
                    <a:pt x="18" y="20"/>
                  </a:cubicBezTo>
                  <a:cubicBezTo>
                    <a:pt x="17" y="18"/>
                    <a:pt x="17" y="17"/>
                    <a:pt x="17" y="16"/>
                  </a:cubicBezTo>
                  <a:cubicBezTo>
                    <a:pt x="17" y="15"/>
                    <a:pt x="16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6" y="17"/>
                    <a:pt x="5" y="18"/>
                    <a:pt x="5" y="20"/>
                  </a:cubicBezTo>
                  <a:cubicBezTo>
                    <a:pt x="4" y="18"/>
                    <a:pt x="3" y="16"/>
                    <a:pt x="3" y="14"/>
                  </a:cubicBezTo>
                  <a:cubicBezTo>
                    <a:pt x="3" y="9"/>
                    <a:pt x="7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2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5" y="2"/>
                    <a:pt x="0" y="7"/>
                    <a:pt x="0" y="14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8" y="25"/>
                    <a:pt x="23" y="20"/>
                    <a:pt x="23" y="14"/>
                  </a:cubicBezTo>
                  <a:lnTo>
                    <a:pt x="20" y="14"/>
                  </a:lnTo>
                  <a:close/>
                  <a:moveTo>
                    <a:pt x="15" y="18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lose/>
                  <a:moveTo>
                    <a:pt x="8" y="18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7" y="2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3835" y="214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14426" y="5238507"/>
            <a:ext cx="1829257" cy="549232"/>
            <a:chOff x="5246304" y="4593021"/>
            <a:chExt cx="2438687" cy="732476"/>
          </a:xfrm>
        </p:grpSpPr>
        <p:sp>
          <p:nvSpPr>
            <p:cNvPr id="43" name="椭圆 42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</p:grpSp>
      <p:grpSp>
        <p:nvGrpSpPr>
          <p:cNvPr id="24" name="Group 20"/>
          <p:cNvGrpSpPr>
            <a:grpSpLocks noChangeAspect="1"/>
          </p:cNvGrpSpPr>
          <p:nvPr/>
        </p:nvGrpSpPr>
        <p:grpSpPr bwMode="auto">
          <a:xfrm>
            <a:off x="3305841" y="4512516"/>
            <a:ext cx="368093" cy="293373"/>
            <a:chOff x="3899" y="2225"/>
            <a:chExt cx="74" cy="59"/>
          </a:xfrm>
          <a:solidFill>
            <a:sysClr val="windowText" lastClr="000000">
              <a:lumMod val="65000"/>
              <a:lumOff val="35000"/>
            </a:sysClr>
          </a:solidFill>
          <a:effectLst/>
        </p:grpSpPr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3899" y="2225"/>
              <a:ext cx="74" cy="59"/>
            </a:xfrm>
            <a:custGeom>
              <a:avLst/>
              <a:gdLst>
                <a:gd name="T0" fmla="*/ 27 w 29"/>
                <a:gd name="T1" fmla="*/ 0 h 22"/>
                <a:gd name="T2" fmla="*/ 3 w 29"/>
                <a:gd name="T3" fmla="*/ 0 h 22"/>
                <a:gd name="T4" fmla="*/ 0 w 29"/>
                <a:gd name="T5" fmla="*/ 3 h 22"/>
                <a:gd name="T6" fmla="*/ 0 w 29"/>
                <a:gd name="T7" fmla="*/ 16 h 22"/>
                <a:gd name="T8" fmla="*/ 3 w 29"/>
                <a:gd name="T9" fmla="*/ 19 h 22"/>
                <a:gd name="T10" fmla="*/ 10 w 29"/>
                <a:gd name="T11" fmla="*/ 19 h 22"/>
                <a:gd name="T12" fmla="*/ 9 w 29"/>
                <a:gd name="T13" fmla="*/ 20 h 22"/>
                <a:gd name="T14" fmla="*/ 5 w 29"/>
                <a:gd name="T15" fmla="*/ 20 h 22"/>
                <a:gd name="T16" fmla="*/ 3 w 29"/>
                <a:gd name="T17" fmla="*/ 21 h 22"/>
                <a:gd name="T18" fmla="*/ 5 w 29"/>
                <a:gd name="T19" fmla="*/ 22 h 22"/>
                <a:gd name="T20" fmla="*/ 24 w 29"/>
                <a:gd name="T21" fmla="*/ 22 h 22"/>
                <a:gd name="T22" fmla="*/ 26 w 29"/>
                <a:gd name="T23" fmla="*/ 21 h 22"/>
                <a:gd name="T24" fmla="*/ 24 w 29"/>
                <a:gd name="T25" fmla="*/ 20 h 22"/>
                <a:gd name="T26" fmla="*/ 21 w 29"/>
                <a:gd name="T27" fmla="*/ 20 h 22"/>
                <a:gd name="T28" fmla="*/ 19 w 29"/>
                <a:gd name="T29" fmla="*/ 19 h 22"/>
                <a:gd name="T30" fmla="*/ 27 w 29"/>
                <a:gd name="T31" fmla="*/ 19 h 22"/>
                <a:gd name="T32" fmla="*/ 29 w 29"/>
                <a:gd name="T33" fmla="*/ 16 h 22"/>
                <a:gd name="T34" fmla="*/ 29 w 29"/>
                <a:gd name="T35" fmla="*/ 3 h 22"/>
                <a:gd name="T36" fmla="*/ 27 w 29"/>
                <a:gd name="T37" fmla="*/ 0 h 22"/>
                <a:gd name="T38" fmla="*/ 28 w 29"/>
                <a:gd name="T39" fmla="*/ 16 h 22"/>
                <a:gd name="T40" fmla="*/ 27 w 29"/>
                <a:gd name="T41" fmla="*/ 17 h 22"/>
                <a:gd name="T42" fmla="*/ 3 w 29"/>
                <a:gd name="T43" fmla="*/ 17 h 22"/>
                <a:gd name="T44" fmla="*/ 2 w 29"/>
                <a:gd name="T45" fmla="*/ 16 h 22"/>
                <a:gd name="T46" fmla="*/ 2 w 29"/>
                <a:gd name="T47" fmla="*/ 3 h 22"/>
                <a:gd name="T48" fmla="*/ 3 w 29"/>
                <a:gd name="T49" fmla="*/ 2 h 22"/>
                <a:gd name="T50" fmla="*/ 27 w 29"/>
                <a:gd name="T51" fmla="*/ 2 h 22"/>
                <a:gd name="T52" fmla="*/ 28 w 29"/>
                <a:gd name="T53" fmla="*/ 3 h 22"/>
                <a:gd name="T54" fmla="*/ 28 w 29"/>
                <a:gd name="T55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22">
                  <a:moveTo>
                    <a:pt x="2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19"/>
                    <a:pt x="3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3" y="21"/>
                    <a:pt x="4" y="22"/>
                    <a:pt x="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6" y="21"/>
                    <a:pt x="26" y="21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19"/>
                    <a:pt x="20" y="19"/>
                    <a:pt x="19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9"/>
                    <a:pt x="29" y="18"/>
                    <a:pt x="29" y="1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7" y="0"/>
                  </a:cubicBezTo>
                  <a:close/>
                  <a:moveTo>
                    <a:pt x="28" y="16"/>
                  </a:moveTo>
                  <a:cubicBezTo>
                    <a:pt x="28" y="17"/>
                    <a:pt x="27" y="17"/>
                    <a:pt x="27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8" y="2"/>
                    <a:pt x="28" y="3"/>
                  </a:cubicBezTo>
                  <a:lnTo>
                    <a:pt x="2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40" name="Freeform 22"/>
            <p:cNvSpPr>
              <a:spLocks noEditPoints="1"/>
            </p:cNvSpPr>
            <p:nvPr/>
          </p:nvSpPr>
          <p:spPr bwMode="auto">
            <a:xfrm>
              <a:off x="3917" y="2241"/>
              <a:ext cx="25" cy="27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4 h 10"/>
                <a:gd name="T4" fmla="*/ 9 w 10"/>
                <a:gd name="T5" fmla="*/ 4 h 10"/>
                <a:gd name="T6" fmla="*/ 8 w 10"/>
                <a:gd name="T7" fmla="*/ 3 h 10"/>
                <a:gd name="T8" fmla="*/ 9 w 10"/>
                <a:gd name="T9" fmla="*/ 2 h 10"/>
                <a:gd name="T10" fmla="*/ 8 w 10"/>
                <a:gd name="T11" fmla="*/ 1 h 10"/>
                <a:gd name="T12" fmla="*/ 8 w 10"/>
                <a:gd name="T13" fmla="*/ 2 h 10"/>
                <a:gd name="T14" fmla="*/ 6 w 10"/>
                <a:gd name="T15" fmla="*/ 1 h 10"/>
                <a:gd name="T16" fmla="*/ 6 w 10"/>
                <a:gd name="T17" fmla="*/ 0 h 10"/>
                <a:gd name="T18" fmla="*/ 4 w 10"/>
                <a:gd name="T19" fmla="*/ 0 h 10"/>
                <a:gd name="T20" fmla="*/ 4 w 10"/>
                <a:gd name="T21" fmla="*/ 1 h 10"/>
                <a:gd name="T22" fmla="*/ 3 w 10"/>
                <a:gd name="T23" fmla="*/ 2 h 10"/>
                <a:gd name="T24" fmla="*/ 2 w 10"/>
                <a:gd name="T25" fmla="*/ 1 h 10"/>
                <a:gd name="T26" fmla="*/ 1 w 10"/>
                <a:gd name="T27" fmla="*/ 2 h 10"/>
                <a:gd name="T28" fmla="*/ 2 w 10"/>
                <a:gd name="T29" fmla="*/ 3 h 10"/>
                <a:gd name="T30" fmla="*/ 1 w 10"/>
                <a:gd name="T31" fmla="*/ 4 h 10"/>
                <a:gd name="T32" fmla="*/ 0 w 10"/>
                <a:gd name="T33" fmla="*/ 4 h 10"/>
                <a:gd name="T34" fmla="*/ 0 w 10"/>
                <a:gd name="T35" fmla="*/ 6 h 10"/>
                <a:gd name="T36" fmla="*/ 1 w 10"/>
                <a:gd name="T37" fmla="*/ 6 h 10"/>
                <a:gd name="T38" fmla="*/ 2 w 10"/>
                <a:gd name="T39" fmla="*/ 8 h 10"/>
                <a:gd name="T40" fmla="*/ 1 w 10"/>
                <a:gd name="T41" fmla="*/ 8 h 10"/>
                <a:gd name="T42" fmla="*/ 2 w 10"/>
                <a:gd name="T43" fmla="*/ 9 h 10"/>
                <a:gd name="T44" fmla="*/ 3 w 10"/>
                <a:gd name="T45" fmla="*/ 8 h 10"/>
                <a:gd name="T46" fmla="*/ 4 w 10"/>
                <a:gd name="T47" fmla="*/ 9 h 10"/>
                <a:gd name="T48" fmla="*/ 4 w 10"/>
                <a:gd name="T49" fmla="*/ 10 h 10"/>
                <a:gd name="T50" fmla="*/ 6 w 10"/>
                <a:gd name="T51" fmla="*/ 10 h 10"/>
                <a:gd name="T52" fmla="*/ 6 w 10"/>
                <a:gd name="T53" fmla="*/ 9 h 10"/>
                <a:gd name="T54" fmla="*/ 8 w 10"/>
                <a:gd name="T55" fmla="*/ 8 h 10"/>
                <a:gd name="T56" fmla="*/ 8 w 10"/>
                <a:gd name="T57" fmla="*/ 9 h 10"/>
                <a:gd name="T58" fmla="*/ 9 w 10"/>
                <a:gd name="T59" fmla="*/ 8 h 10"/>
                <a:gd name="T60" fmla="*/ 8 w 10"/>
                <a:gd name="T61" fmla="*/ 8 h 10"/>
                <a:gd name="T62" fmla="*/ 9 w 10"/>
                <a:gd name="T63" fmla="*/ 6 h 10"/>
                <a:gd name="T64" fmla="*/ 10 w 10"/>
                <a:gd name="T65" fmla="*/ 6 h 10"/>
                <a:gd name="T66" fmla="*/ 8 w 10"/>
                <a:gd name="T67" fmla="*/ 5 h 10"/>
                <a:gd name="T68" fmla="*/ 5 w 10"/>
                <a:gd name="T69" fmla="*/ 8 h 10"/>
                <a:gd name="T70" fmla="*/ 2 w 10"/>
                <a:gd name="T71" fmla="*/ 5 h 10"/>
                <a:gd name="T72" fmla="*/ 5 w 10"/>
                <a:gd name="T73" fmla="*/ 2 h 10"/>
                <a:gd name="T74" fmla="*/ 8 w 10"/>
                <a:gd name="T7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8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9" y="6"/>
                    <a:pt x="9" y="6"/>
                  </a:cubicBezTo>
                  <a:lnTo>
                    <a:pt x="10" y="6"/>
                  </a:lnTo>
                  <a:close/>
                  <a:moveTo>
                    <a:pt x="8" y="5"/>
                  </a:moveTo>
                  <a:cubicBezTo>
                    <a:pt x="8" y="7"/>
                    <a:pt x="7" y="8"/>
                    <a:pt x="5" y="8"/>
                  </a:cubicBezTo>
                  <a:cubicBezTo>
                    <a:pt x="3" y="8"/>
                    <a:pt x="2" y="7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ubicBezTo>
                    <a:pt x="7" y="2"/>
                    <a:pt x="8" y="3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41" name="Freeform 23"/>
            <p:cNvSpPr>
              <a:spLocks noEditPoints="1"/>
            </p:cNvSpPr>
            <p:nvPr/>
          </p:nvSpPr>
          <p:spPr bwMode="auto">
            <a:xfrm>
              <a:off x="3942" y="2252"/>
              <a:ext cx="13" cy="13"/>
            </a:xfrm>
            <a:custGeom>
              <a:avLst/>
              <a:gdLst>
                <a:gd name="T0" fmla="*/ 5 w 5"/>
                <a:gd name="T1" fmla="*/ 3 h 5"/>
                <a:gd name="T2" fmla="*/ 5 w 5"/>
                <a:gd name="T3" fmla="*/ 2 h 5"/>
                <a:gd name="T4" fmla="*/ 5 w 5"/>
                <a:gd name="T5" fmla="*/ 2 h 5"/>
                <a:gd name="T6" fmla="*/ 4 w 5"/>
                <a:gd name="T7" fmla="*/ 1 h 5"/>
                <a:gd name="T8" fmla="*/ 5 w 5"/>
                <a:gd name="T9" fmla="*/ 1 h 5"/>
                <a:gd name="T10" fmla="*/ 4 w 5"/>
                <a:gd name="T11" fmla="*/ 1 h 5"/>
                <a:gd name="T12" fmla="*/ 4 w 5"/>
                <a:gd name="T13" fmla="*/ 1 h 5"/>
                <a:gd name="T14" fmla="*/ 3 w 5"/>
                <a:gd name="T15" fmla="*/ 1 h 5"/>
                <a:gd name="T16" fmla="*/ 3 w 5"/>
                <a:gd name="T17" fmla="*/ 0 h 5"/>
                <a:gd name="T18" fmla="*/ 2 w 5"/>
                <a:gd name="T19" fmla="*/ 0 h 5"/>
                <a:gd name="T20" fmla="*/ 2 w 5"/>
                <a:gd name="T21" fmla="*/ 1 h 5"/>
                <a:gd name="T22" fmla="*/ 1 w 5"/>
                <a:gd name="T23" fmla="*/ 1 h 5"/>
                <a:gd name="T24" fmla="*/ 1 w 5"/>
                <a:gd name="T25" fmla="*/ 1 h 5"/>
                <a:gd name="T26" fmla="*/ 1 w 5"/>
                <a:gd name="T27" fmla="*/ 1 h 5"/>
                <a:gd name="T28" fmla="*/ 1 w 5"/>
                <a:gd name="T29" fmla="*/ 1 h 5"/>
                <a:gd name="T30" fmla="*/ 1 w 5"/>
                <a:gd name="T31" fmla="*/ 2 h 5"/>
                <a:gd name="T32" fmla="*/ 0 w 5"/>
                <a:gd name="T33" fmla="*/ 2 h 5"/>
                <a:gd name="T34" fmla="*/ 0 w 5"/>
                <a:gd name="T35" fmla="*/ 3 h 5"/>
                <a:gd name="T36" fmla="*/ 1 w 5"/>
                <a:gd name="T37" fmla="*/ 3 h 5"/>
                <a:gd name="T38" fmla="*/ 1 w 5"/>
                <a:gd name="T39" fmla="*/ 4 h 5"/>
                <a:gd name="T40" fmla="*/ 1 w 5"/>
                <a:gd name="T41" fmla="*/ 4 h 5"/>
                <a:gd name="T42" fmla="*/ 1 w 5"/>
                <a:gd name="T43" fmla="*/ 5 h 5"/>
                <a:gd name="T44" fmla="*/ 1 w 5"/>
                <a:gd name="T45" fmla="*/ 4 h 5"/>
                <a:gd name="T46" fmla="*/ 2 w 5"/>
                <a:gd name="T47" fmla="*/ 5 h 5"/>
                <a:gd name="T48" fmla="*/ 2 w 5"/>
                <a:gd name="T49" fmla="*/ 5 h 5"/>
                <a:gd name="T50" fmla="*/ 3 w 5"/>
                <a:gd name="T51" fmla="*/ 5 h 5"/>
                <a:gd name="T52" fmla="*/ 3 w 5"/>
                <a:gd name="T53" fmla="*/ 5 h 5"/>
                <a:gd name="T54" fmla="*/ 4 w 5"/>
                <a:gd name="T55" fmla="*/ 4 h 5"/>
                <a:gd name="T56" fmla="*/ 4 w 5"/>
                <a:gd name="T57" fmla="*/ 5 h 5"/>
                <a:gd name="T58" fmla="*/ 5 w 5"/>
                <a:gd name="T59" fmla="*/ 4 h 5"/>
                <a:gd name="T60" fmla="*/ 4 w 5"/>
                <a:gd name="T61" fmla="*/ 4 h 5"/>
                <a:gd name="T62" fmla="*/ 5 w 5"/>
                <a:gd name="T63" fmla="*/ 3 h 5"/>
                <a:gd name="T64" fmla="*/ 4 w 5"/>
                <a:gd name="T65" fmla="*/ 3 h 5"/>
                <a:gd name="T66" fmla="*/ 3 w 5"/>
                <a:gd name="T67" fmla="*/ 4 h 5"/>
                <a:gd name="T68" fmla="*/ 1 w 5"/>
                <a:gd name="T69" fmla="*/ 3 h 5"/>
                <a:gd name="T70" fmla="*/ 3 w 5"/>
                <a:gd name="T71" fmla="*/ 1 h 5"/>
                <a:gd name="T72" fmla="*/ 4 w 5"/>
                <a:gd name="T7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3"/>
                    <a:pt x="5" y="3"/>
                  </a:cubicBezTo>
                  <a:close/>
                  <a:moveTo>
                    <a:pt x="4" y="3"/>
                  </a:moveTo>
                  <a:cubicBezTo>
                    <a:pt x="4" y="3"/>
                    <a:pt x="3" y="4"/>
                    <a:pt x="3" y="4"/>
                  </a:cubicBezTo>
                  <a:cubicBezTo>
                    <a:pt x="2" y="4"/>
                    <a:pt x="1" y="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4" y="2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  <p:sp>
          <p:nvSpPr>
            <p:cNvPr id="42" name="Freeform 24"/>
            <p:cNvSpPr>
              <a:spLocks noEditPoints="1"/>
            </p:cNvSpPr>
            <p:nvPr/>
          </p:nvSpPr>
          <p:spPr bwMode="auto">
            <a:xfrm>
              <a:off x="3937" y="2233"/>
              <a:ext cx="18" cy="19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3 h 7"/>
                <a:gd name="T4" fmla="*/ 6 w 7"/>
                <a:gd name="T5" fmla="*/ 3 h 7"/>
                <a:gd name="T6" fmla="*/ 6 w 7"/>
                <a:gd name="T7" fmla="*/ 2 h 7"/>
                <a:gd name="T8" fmla="*/ 6 w 7"/>
                <a:gd name="T9" fmla="*/ 1 h 7"/>
                <a:gd name="T10" fmla="*/ 6 w 7"/>
                <a:gd name="T11" fmla="*/ 1 h 7"/>
                <a:gd name="T12" fmla="*/ 5 w 7"/>
                <a:gd name="T13" fmla="*/ 1 h 7"/>
                <a:gd name="T14" fmla="*/ 4 w 7"/>
                <a:gd name="T15" fmla="*/ 1 h 7"/>
                <a:gd name="T16" fmla="*/ 4 w 7"/>
                <a:gd name="T17" fmla="*/ 0 h 7"/>
                <a:gd name="T18" fmla="*/ 3 w 7"/>
                <a:gd name="T19" fmla="*/ 0 h 7"/>
                <a:gd name="T20" fmla="*/ 3 w 7"/>
                <a:gd name="T21" fmla="*/ 1 h 7"/>
                <a:gd name="T22" fmla="*/ 2 w 7"/>
                <a:gd name="T23" fmla="*/ 1 h 7"/>
                <a:gd name="T24" fmla="*/ 2 w 7"/>
                <a:gd name="T25" fmla="*/ 1 h 7"/>
                <a:gd name="T26" fmla="*/ 1 w 7"/>
                <a:gd name="T27" fmla="*/ 1 h 7"/>
                <a:gd name="T28" fmla="*/ 2 w 7"/>
                <a:gd name="T29" fmla="*/ 2 h 7"/>
                <a:gd name="T30" fmla="*/ 1 w 7"/>
                <a:gd name="T31" fmla="*/ 3 h 7"/>
                <a:gd name="T32" fmla="*/ 0 w 7"/>
                <a:gd name="T33" fmla="*/ 3 h 7"/>
                <a:gd name="T34" fmla="*/ 0 w 7"/>
                <a:gd name="T35" fmla="*/ 4 h 7"/>
                <a:gd name="T36" fmla="*/ 1 w 7"/>
                <a:gd name="T37" fmla="*/ 4 h 7"/>
                <a:gd name="T38" fmla="*/ 2 w 7"/>
                <a:gd name="T39" fmla="*/ 5 h 7"/>
                <a:gd name="T40" fmla="*/ 1 w 7"/>
                <a:gd name="T41" fmla="*/ 5 h 7"/>
                <a:gd name="T42" fmla="*/ 2 w 7"/>
                <a:gd name="T43" fmla="*/ 6 h 7"/>
                <a:gd name="T44" fmla="*/ 2 w 7"/>
                <a:gd name="T45" fmla="*/ 5 h 7"/>
                <a:gd name="T46" fmla="*/ 3 w 7"/>
                <a:gd name="T47" fmla="*/ 6 h 7"/>
                <a:gd name="T48" fmla="*/ 3 w 7"/>
                <a:gd name="T49" fmla="*/ 7 h 7"/>
                <a:gd name="T50" fmla="*/ 4 w 7"/>
                <a:gd name="T51" fmla="*/ 7 h 7"/>
                <a:gd name="T52" fmla="*/ 4 w 7"/>
                <a:gd name="T53" fmla="*/ 6 h 7"/>
                <a:gd name="T54" fmla="*/ 5 w 7"/>
                <a:gd name="T55" fmla="*/ 5 h 7"/>
                <a:gd name="T56" fmla="*/ 6 w 7"/>
                <a:gd name="T57" fmla="*/ 6 h 7"/>
                <a:gd name="T58" fmla="*/ 6 w 7"/>
                <a:gd name="T59" fmla="*/ 5 h 7"/>
                <a:gd name="T60" fmla="*/ 6 w 7"/>
                <a:gd name="T61" fmla="*/ 5 h 7"/>
                <a:gd name="T62" fmla="*/ 6 w 7"/>
                <a:gd name="T63" fmla="*/ 4 h 7"/>
                <a:gd name="T64" fmla="*/ 7 w 7"/>
                <a:gd name="T65" fmla="*/ 4 h 7"/>
                <a:gd name="T66" fmla="*/ 6 w 7"/>
                <a:gd name="T67" fmla="*/ 3 h 7"/>
                <a:gd name="T68" fmla="*/ 4 w 7"/>
                <a:gd name="T69" fmla="*/ 5 h 7"/>
                <a:gd name="T70" fmla="*/ 2 w 7"/>
                <a:gd name="T71" fmla="*/ 3 h 7"/>
                <a:gd name="T72" fmla="*/ 4 w 7"/>
                <a:gd name="T73" fmla="*/ 1 h 7"/>
                <a:gd name="T74" fmla="*/ 6 w 7"/>
                <a:gd name="T7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lnTo>
                    <a:pt x="7" y="4"/>
                  </a:lnTo>
                  <a:close/>
                  <a:moveTo>
                    <a:pt x="6" y="3"/>
                  </a:moveTo>
                  <a:cubicBezTo>
                    <a:pt x="6" y="4"/>
                    <a:pt x="5" y="5"/>
                    <a:pt x="4" y="5"/>
                  </a:cubicBezTo>
                  <a:cubicBezTo>
                    <a:pt x="3" y="5"/>
                    <a:pt x="2" y="4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flipH="1">
            <a:off x="2719941" y="5227624"/>
            <a:ext cx="1829257" cy="549232"/>
            <a:chOff x="5246304" y="4593021"/>
            <a:chExt cx="2438687" cy="732476"/>
          </a:xfrm>
        </p:grpSpPr>
        <p:sp>
          <p:nvSpPr>
            <p:cNvPr id="37" name="椭圆 36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 cap="flat" cmpd="sng" algn="ctr">
              <a:solidFill>
                <a:srgbClr val="7F7F7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3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</p:grpSp>
      <p:sp>
        <p:nvSpPr>
          <p:cNvPr id="26" name="文本框 101"/>
          <p:cNvSpPr txBox="1"/>
          <p:nvPr/>
        </p:nvSpPr>
        <p:spPr>
          <a:xfrm>
            <a:off x="2565465" y="2225351"/>
            <a:ext cx="608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700" dirty="0">
                <a:solidFill>
                  <a:srgbClr val="01ACBE"/>
                </a:solidFill>
                <a:latin typeface="Impact" panose="020B0806030902050204" pitchFamily="34" charset="0"/>
                <a:ea typeface="宋体"/>
              </a:rPr>
              <a:t>01</a:t>
            </a:r>
            <a:endParaRPr lang="zh-CN" altLang="en-US" sz="2700" dirty="0">
              <a:solidFill>
                <a:srgbClr val="01ACBE"/>
              </a:solidFill>
              <a:latin typeface="Impact" panose="020B0806030902050204" pitchFamily="34" charset="0"/>
              <a:ea typeface="宋体"/>
            </a:endParaRPr>
          </a:p>
        </p:txBody>
      </p:sp>
      <p:sp>
        <p:nvSpPr>
          <p:cNvPr id="27" name="文本框 102"/>
          <p:cNvSpPr txBox="1"/>
          <p:nvPr/>
        </p:nvSpPr>
        <p:spPr>
          <a:xfrm>
            <a:off x="2664206" y="4828114"/>
            <a:ext cx="1120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面向接口编程，将具体逻辑与实现分开，减少了各个类之间的相互依赖</a:t>
            </a:r>
          </a:p>
        </p:txBody>
      </p:sp>
      <p:sp>
        <p:nvSpPr>
          <p:cNvPr id="28" name="文本框 104"/>
          <p:cNvSpPr txBox="1"/>
          <p:nvPr/>
        </p:nvSpPr>
        <p:spPr>
          <a:xfrm>
            <a:off x="2593454" y="4428061"/>
            <a:ext cx="608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700" dirty="0">
                <a:solidFill>
                  <a:srgbClr val="FFB850"/>
                </a:solidFill>
                <a:latin typeface="Impact" panose="020B0806030902050204" pitchFamily="34" charset="0"/>
                <a:ea typeface="宋体"/>
              </a:rPr>
              <a:t>02</a:t>
            </a:r>
            <a:endParaRPr lang="zh-CN" altLang="en-US" sz="2700" dirty="0">
              <a:solidFill>
                <a:srgbClr val="FFB850"/>
              </a:solidFill>
              <a:latin typeface="Impact" panose="020B0806030902050204" pitchFamily="34" charset="0"/>
              <a:ea typeface="宋体"/>
            </a:endParaRPr>
          </a:p>
        </p:txBody>
      </p:sp>
      <p:sp>
        <p:nvSpPr>
          <p:cNvPr id="29" name="文本框 105"/>
          <p:cNvSpPr txBox="1"/>
          <p:nvPr/>
        </p:nvSpPr>
        <p:spPr>
          <a:xfrm>
            <a:off x="7897498" y="2602619"/>
            <a:ext cx="1120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三层架构，采用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模式，每个层的代码分开写，降低耦合，而且方便维护</a:t>
            </a:r>
          </a:p>
        </p:txBody>
      </p:sp>
      <p:sp>
        <p:nvSpPr>
          <p:cNvPr id="30" name="文本框 107"/>
          <p:cNvSpPr txBox="1"/>
          <p:nvPr/>
        </p:nvSpPr>
        <p:spPr>
          <a:xfrm>
            <a:off x="7898837" y="4842062"/>
            <a:ext cx="1120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前后端分离，前端只负责展示数据，不进行逻辑处理</a:t>
            </a:r>
          </a:p>
        </p:txBody>
      </p:sp>
      <p:sp>
        <p:nvSpPr>
          <p:cNvPr id="31" name="文本框 109"/>
          <p:cNvSpPr txBox="1"/>
          <p:nvPr/>
        </p:nvSpPr>
        <p:spPr>
          <a:xfrm>
            <a:off x="7854547" y="2225351"/>
            <a:ext cx="608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700" dirty="0">
                <a:solidFill>
                  <a:srgbClr val="E87071"/>
                </a:solidFill>
                <a:latin typeface="Impact" panose="020B0806030902050204" pitchFamily="34" charset="0"/>
                <a:ea typeface="宋体"/>
              </a:rPr>
              <a:t>03</a:t>
            </a:r>
            <a:endParaRPr lang="zh-CN" altLang="en-US" sz="2700" dirty="0">
              <a:solidFill>
                <a:srgbClr val="E87071"/>
              </a:solidFill>
              <a:latin typeface="Impact" panose="020B0806030902050204" pitchFamily="34" charset="0"/>
              <a:ea typeface="宋体"/>
            </a:endParaRPr>
          </a:p>
        </p:txBody>
      </p:sp>
      <p:sp>
        <p:nvSpPr>
          <p:cNvPr id="32" name="文本框 110"/>
          <p:cNvSpPr txBox="1"/>
          <p:nvPr/>
        </p:nvSpPr>
        <p:spPr>
          <a:xfrm>
            <a:off x="7840881" y="4442009"/>
            <a:ext cx="608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700" dirty="0">
                <a:solidFill>
                  <a:srgbClr val="663A77"/>
                </a:solidFill>
                <a:latin typeface="Impact" panose="020B0806030902050204" pitchFamily="34" charset="0"/>
                <a:ea typeface="宋体"/>
              </a:rPr>
              <a:t>04</a:t>
            </a:r>
            <a:endParaRPr lang="zh-CN" altLang="en-US" sz="2700" dirty="0">
              <a:solidFill>
                <a:srgbClr val="663A77"/>
              </a:solidFill>
              <a:latin typeface="Impact" panose="020B0806030902050204" pitchFamily="34" charset="0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93431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424" y="365125"/>
            <a:ext cx="5576142" cy="831663"/>
          </a:xfrm>
        </p:spPr>
        <p:txBody>
          <a:bodyPr>
            <a:normAutofit/>
          </a:bodyPr>
          <a:lstStyle/>
          <a:p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50351" y="2178996"/>
            <a:ext cx="1937997" cy="972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Controller( C 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88364" y="4931923"/>
            <a:ext cx="1937997" cy="972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99892" y="4931923"/>
            <a:ext cx="1866661" cy="972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346314" y="3287948"/>
            <a:ext cx="1079770" cy="150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00176" y="3385224"/>
            <a:ext cx="953312" cy="1429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6001917" y="3360907"/>
            <a:ext cx="729575" cy="1429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731492" y="3195534"/>
            <a:ext cx="851743" cy="151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550351" y="2577829"/>
            <a:ext cx="19379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01157" y="2675106"/>
            <a:ext cx="8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899892" y="4931923"/>
            <a:ext cx="1937997" cy="972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View( V 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2899892" y="5330756"/>
            <a:ext cx="19379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586885" y="543305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188364" y="4931923"/>
            <a:ext cx="1937997" cy="972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Model( M 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6188364" y="5330756"/>
            <a:ext cx="19379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39170" y="5428033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 Beans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089793" y="358495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063532" y="3176241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、调用</a:t>
            </a:r>
            <a:r>
              <a:rPr lang="en-US" altLang="zh-CN" dirty="0"/>
              <a:t>Model</a:t>
            </a:r>
            <a:r>
              <a:rPr lang="zh-CN" altLang="en-US" dirty="0"/>
              <a:t>进行处理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208859" y="41465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、处理结果返回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20222" y="3813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266824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三层架构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05256" y="2221992"/>
            <a:ext cx="2313432" cy="2386584"/>
          </a:xfrm>
          <a:prstGeom prst="roundRect">
            <a:avLst/>
          </a:prstGeom>
          <a:ln>
            <a:solidFill>
              <a:schemeClr val="tx1"/>
            </a:solidFill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56246" y="2221992"/>
            <a:ext cx="2313432" cy="238658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607236" y="2204597"/>
            <a:ext cx="2313432" cy="23865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905256" y="3044952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23390" y="2511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视图层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256246" y="3026664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607236" y="2980944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56246" y="3831336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607236" y="3735324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38688" y="40444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0918" y="251102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业务层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500300" y="2428732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DAO</a:t>
            </a:r>
            <a:r>
              <a:rPr lang="zh-CN" altLang="en-US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644794" y="39621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5203644"/>
            <a:ext cx="2248095" cy="124216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776" y="4897612"/>
            <a:ext cx="2202371" cy="165368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676" y="4896705"/>
            <a:ext cx="2209992" cy="86113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45" y="5824728"/>
            <a:ext cx="2110923" cy="815411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10813732" y="2428732"/>
            <a:ext cx="784574" cy="194479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 rot="-2580000">
            <a:off x="3184452" y="3372827"/>
            <a:ext cx="1065666" cy="281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-2580000">
            <a:off x="6588775" y="3379696"/>
            <a:ext cx="1065666" cy="281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-2580000">
            <a:off x="9984852" y="3369987"/>
            <a:ext cx="764698" cy="28702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65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MVC</a:t>
            </a:r>
            <a:r>
              <a:rPr lang="zh-CN" altLang="en-US" dirty="0"/>
              <a:t>和三层架构</a:t>
            </a:r>
          </a:p>
        </p:txBody>
      </p:sp>
      <p:sp>
        <p:nvSpPr>
          <p:cNvPr id="3" name="矩形 2"/>
          <p:cNvSpPr/>
          <p:nvPr/>
        </p:nvSpPr>
        <p:spPr>
          <a:xfrm>
            <a:off x="1186773" y="1196788"/>
            <a:ext cx="2461099" cy="453280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13222" y="1980787"/>
            <a:ext cx="1808200" cy="10627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Controller( C )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Servlet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513222" y="2470791"/>
            <a:ext cx="1808191" cy="3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626300" y="2276272"/>
            <a:ext cx="6498077" cy="3754878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13222" y="4333014"/>
            <a:ext cx="1808200" cy="10627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View( V )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513222" y="4860414"/>
            <a:ext cx="1808191" cy="3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747903" y="14119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前端视图层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747903" y="3312612"/>
            <a:ext cx="353271" cy="75670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67863" y="3094238"/>
            <a:ext cx="2313432" cy="23865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Interfaces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5167863" y="3898910"/>
            <a:ext cx="2313432" cy="18288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67863" y="4703582"/>
            <a:ext cx="2313432" cy="18288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50305" y="4916680"/>
            <a:ext cx="5485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72535" y="3383274"/>
            <a:ext cx="8887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业务层</a:t>
            </a:r>
          </a:p>
        </p:txBody>
      </p:sp>
      <p:sp>
        <p:nvSpPr>
          <p:cNvPr id="23" name="矩形 22"/>
          <p:cNvSpPr/>
          <p:nvPr/>
        </p:nvSpPr>
        <p:spPr>
          <a:xfrm>
            <a:off x="8363737" y="3094238"/>
            <a:ext cx="2313432" cy="238658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Interfaces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8363737" y="3898910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363737" y="4703582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246179" y="491668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68409" y="3383274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业务层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5167863" y="3904157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167863" y="4722064"/>
            <a:ext cx="2313432" cy="18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7569245" y="3898910"/>
            <a:ext cx="666017" cy="10115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818109" y="3371596"/>
            <a:ext cx="2106735" cy="128674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83333" y="253761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Model( M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3186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MVC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6927" y="1780161"/>
            <a:ext cx="787941" cy="2451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6" name="矩形 5"/>
          <p:cNvSpPr/>
          <p:nvPr/>
        </p:nvSpPr>
        <p:spPr>
          <a:xfrm>
            <a:off x="2127115" y="1780161"/>
            <a:ext cx="4030494" cy="10116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DispatcherServlet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中央调度器</a:t>
            </a:r>
          </a:p>
        </p:txBody>
      </p:sp>
      <p:sp>
        <p:nvSpPr>
          <p:cNvPr id="7" name="矩形 6"/>
          <p:cNvSpPr/>
          <p:nvPr/>
        </p:nvSpPr>
        <p:spPr>
          <a:xfrm>
            <a:off x="7519480" y="1780161"/>
            <a:ext cx="3628417" cy="1011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HandleMapping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处理映射器</a:t>
            </a:r>
          </a:p>
        </p:txBody>
      </p:sp>
      <p:sp>
        <p:nvSpPr>
          <p:cNvPr id="8" name="矩形 7"/>
          <p:cNvSpPr/>
          <p:nvPr/>
        </p:nvSpPr>
        <p:spPr>
          <a:xfrm>
            <a:off x="7448144" y="3362526"/>
            <a:ext cx="3628417" cy="1011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HandleAdapter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处理适配器</a:t>
            </a:r>
          </a:p>
        </p:txBody>
      </p:sp>
      <p:sp>
        <p:nvSpPr>
          <p:cNvPr id="9" name="矩形 8"/>
          <p:cNvSpPr/>
          <p:nvPr/>
        </p:nvSpPr>
        <p:spPr>
          <a:xfrm>
            <a:off x="7519480" y="5256178"/>
            <a:ext cx="3628417" cy="1011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处理器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9259" y="5346969"/>
            <a:ext cx="2795081" cy="1011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ViewResolver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视图解析器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432" y="5343727"/>
            <a:ext cx="2274126" cy="1011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视图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358630" y="1964988"/>
            <a:ext cx="768485" cy="9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 flipV="1">
            <a:off x="1308370" y="2477311"/>
            <a:ext cx="768485" cy="9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18219" y="159549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87272" y="212431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、响应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256507" y="1974715"/>
            <a:ext cx="1191637" cy="9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 flipV="1">
            <a:off x="6225703" y="2623669"/>
            <a:ext cx="1191637" cy="9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55233" y="161495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、请求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08984" y="229264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、处理器执行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457217" y="2923824"/>
            <a:ext cx="1932646" cy="587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57609" y="286625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，交给其处理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0021919" y="4447565"/>
            <a:ext cx="26753" cy="808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101193" y="466720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、执行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8278239" y="4441674"/>
            <a:ext cx="17299" cy="7324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17340" y="4749709"/>
            <a:ext cx="198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ModelAndView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5304902" y="3183369"/>
            <a:ext cx="2044514" cy="684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457217" y="346288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、返回给调度器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001949" y="2941439"/>
            <a:ext cx="1536801" cy="209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 flipV="1">
            <a:off x="1304732" y="3050925"/>
            <a:ext cx="1536801" cy="2095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456166" y="371936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、调用执行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rot="10800000" flipV="1">
            <a:off x="4129343" y="3065470"/>
            <a:ext cx="17164" cy="2111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567914" y="3096228"/>
            <a:ext cx="5336" cy="204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511161" y="4177066"/>
            <a:ext cx="198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 err="1"/>
              <a:t>ModelAndView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306853" y="38356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77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项目的组织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45" y="1348942"/>
            <a:ext cx="4380971" cy="457520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41214" y="1752428"/>
            <a:ext cx="4001012" cy="644532"/>
            <a:chOff x="6288313" y="1301531"/>
            <a:chExt cx="4426524" cy="7130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1301531"/>
              <a:ext cx="971550" cy="713079"/>
            </a:xfrm>
            <a:prstGeom prst="rect">
              <a:avLst/>
            </a:prstGeom>
          </p:spPr>
        </p:pic>
        <p:sp>
          <p:nvSpPr>
            <p:cNvPr id="8" name="文本框 8"/>
            <p:cNvSpPr txBox="1"/>
            <p:nvPr/>
          </p:nvSpPr>
          <p:spPr>
            <a:xfrm>
              <a:off x="6555018" y="1332672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7419520" y="1400772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总体结构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1214" y="2812511"/>
            <a:ext cx="4001012" cy="659291"/>
            <a:chOff x="6288313" y="2474353"/>
            <a:chExt cx="4426524" cy="72940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2490681"/>
              <a:ext cx="971550" cy="713079"/>
            </a:xfrm>
            <a:prstGeom prst="rect">
              <a:avLst/>
            </a:prstGeom>
          </p:spPr>
        </p:pic>
        <p:sp>
          <p:nvSpPr>
            <p:cNvPr id="14" name="文本框 9"/>
            <p:cNvSpPr txBox="1"/>
            <p:nvPr/>
          </p:nvSpPr>
          <p:spPr>
            <a:xfrm>
              <a:off x="6555018" y="2523732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2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7419520" y="2474353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包管理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1213" y="3902110"/>
            <a:ext cx="3901129" cy="644533"/>
            <a:chOff x="6288313" y="3679831"/>
            <a:chExt cx="4316019" cy="71307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3679831"/>
              <a:ext cx="971550" cy="713079"/>
            </a:xfrm>
            <a:prstGeom prst="rect">
              <a:avLst/>
            </a:prstGeom>
          </p:spPr>
        </p:pic>
        <p:sp>
          <p:nvSpPr>
            <p:cNvPr id="20" name="文本框 10"/>
            <p:cNvSpPr txBox="1"/>
            <p:nvPr/>
          </p:nvSpPr>
          <p:spPr>
            <a:xfrm>
              <a:off x="6555018" y="3710956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文本框 19"/>
            <p:cNvSpPr txBox="1"/>
            <p:nvPr/>
          </p:nvSpPr>
          <p:spPr>
            <a:xfrm>
              <a:off x="7309015" y="3779057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Resources</a:t>
              </a: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管理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41214" y="4976950"/>
            <a:ext cx="3944792" cy="644532"/>
            <a:chOff x="6288313" y="4868981"/>
            <a:chExt cx="4364325" cy="71307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4868981"/>
              <a:ext cx="971550" cy="713079"/>
            </a:xfrm>
            <a:prstGeom prst="rect">
              <a:avLst/>
            </a:prstGeom>
          </p:spPr>
        </p:pic>
        <p:sp>
          <p:nvSpPr>
            <p:cNvPr id="26" name="文本框 11"/>
            <p:cNvSpPr txBox="1"/>
            <p:nvPr/>
          </p:nvSpPr>
          <p:spPr>
            <a:xfrm>
              <a:off x="6555018" y="4886492"/>
              <a:ext cx="394069" cy="5107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8" name="文本框 22"/>
            <p:cNvSpPr txBox="1"/>
            <p:nvPr/>
          </p:nvSpPr>
          <p:spPr>
            <a:xfrm>
              <a:off x="7357321" y="5004188"/>
              <a:ext cx="3295317" cy="442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前端文件的管理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836580" y="1638331"/>
            <a:ext cx="3356041" cy="933856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6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/>
            <a:srcRect/>
            <a:stretch>
              <a:fillRect l="2" r="-7683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86700" y="17474"/>
            <a:ext cx="4305300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29450" y="190500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1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00304" y="2003755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2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00304" y="3817011"/>
            <a:ext cx="85725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3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947462" y="1569773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47462" y="3324786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212309" y="256848"/>
            <a:ext cx="312800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lvl="0" indent="0" defTabSz="45720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100">
                <a:solidFill>
                  <a:schemeClr val="bg1">
                    <a:lumMod val="6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050">
                <a:solidFill>
                  <a:schemeClr val="bg1">
                    <a:lumMod val="6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/>
            <a:r>
              <a:rPr lang="zh-CN" altLang="en-US" dirty="0"/>
              <a:t>开发背景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092180" y="1942977"/>
            <a:ext cx="3672964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创新之处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81220" y="3674925"/>
            <a:ext cx="4390732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应用前景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390F2A7-9B6D-4CD1-A8B9-1DE21992A862}"/>
              </a:ext>
            </a:extLst>
          </p:cNvPr>
          <p:cNvSpPr txBox="1">
            <a:spLocks/>
          </p:cNvSpPr>
          <p:nvPr/>
        </p:nvSpPr>
        <p:spPr>
          <a:xfrm>
            <a:off x="7801268" y="4514046"/>
            <a:ext cx="430529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7765566C-B5C3-4728-AC55-85DB4DAF690A}"/>
              </a:ext>
            </a:extLst>
          </p:cNvPr>
          <p:cNvCxnSpPr/>
          <p:nvPr/>
        </p:nvCxnSpPr>
        <p:spPr>
          <a:xfrm>
            <a:off x="7972717" y="5168603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2895599-C71A-478F-871A-FF764F8BEB84}"/>
              </a:ext>
            </a:extLst>
          </p:cNvPr>
          <p:cNvSpPr txBox="1">
            <a:spLocks/>
          </p:cNvSpPr>
          <p:nvPr/>
        </p:nvSpPr>
        <p:spPr>
          <a:xfrm>
            <a:off x="7681220" y="5618547"/>
            <a:ext cx="4390732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6F3535B-EC95-4BD8-A849-3D608C9D3202}"/>
              </a:ext>
            </a:extLst>
          </p:cNvPr>
          <p:cNvSpPr/>
          <p:nvPr/>
        </p:nvSpPr>
        <p:spPr>
          <a:xfrm>
            <a:off x="6986734" y="5587242"/>
            <a:ext cx="857250" cy="91773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4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20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项目的组织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41214" y="1752428"/>
            <a:ext cx="4001012" cy="644532"/>
            <a:chOff x="6288313" y="1301531"/>
            <a:chExt cx="4426524" cy="7130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1301531"/>
              <a:ext cx="971550" cy="713079"/>
            </a:xfrm>
            <a:prstGeom prst="rect">
              <a:avLst/>
            </a:prstGeom>
          </p:spPr>
        </p:pic>
        <p:sp>
          <p:nvSpPr>
            <p:cNvPr id="8" name="文本框 8"/>
            <p:cNvSpPr txBox="1"/>
            <p:nvPr/>
          </p:nvSpPr>
          <p:spPr>
            <a:xfrm>
              <a:off x="6555018" y="1332672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7419520" y="1400772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总体结构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1214" y="2812511"/>
            <a:ext cx="4001012" cy="659291"/>
            <a:chOff x="6288313" y="2474353"/>
            <a:chExt cx="4426524" cy="72940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2490681"/>
              <a:ext cx="971550" cy="713079"/>
            </a:xfrm>
            <a:prstGeom prst="rect">
              <a:avLst/>
            </a:prstGeom>
          </p:spPr>
        </p:pic>
        <p:sp>
          <p:nvSpPr>
            <p:cNvPr id="14" name="文本框 9"/>
            <p:cNvSpPr txBox="1"/>
            <p:nvPr/>
          </p:nvSpPr>
          <p:spPr>
            <a:xfrm>
              <a:off x="6555018" y="2523732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2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7419520" y="2474353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包管理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1213" y="3902110"/>
            <a:ext cx="3901129" cy="644533"/>
            <a:chOff x="6288313" y="3679831"/>
            <a:chExt cx="4316019" cy="71307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3679831"/>
              <a:ext cx="971550" cy="713079"/>
            </a:xfrm>
            <a:prstGeom prst="rect">
              <a:avLst/>
            </a:prstGeom>
          </p:spPr>
        </p:pic>
        <p:sp>
          <p:nvSpPr>
            <p:cNvPr id="20" name="文本框 10"/>
            <p:cNvSpPr txBox="1"/>
            <p:nvPr/>
          </p:nvSpPr>
          <p:spPr>
            <a:xfrm>
              <a:off x="6555018" y="3710956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文本框 19"/>
            <p:cNvSpPr txBox="1"/>
            <p:nvPr/>
          </p:nvSpPr>
          <p:spPr>
            <a:xfrm>
              <a:off x="7309015" y="3779057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Resources</a:t>
              </a: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管理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41214" y="4976950"/>
            <a:ext cx="3944792" cy="644532"/>
            <a:chOff x="6288313" y="4868981"/>
            <a:chExt cx="4364325" cy="71307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4868981"/>
              <a:ext cx="971550" cy="713079"/>
            </a:xfrm>
            <a:prstGeom prst="rect">
              <a:avLst/>
            </a:prstGeom>
          </p:spPr>
        </p:pic>
        <p:sp>
          <p:nvSpPr>
            <p:cNvPr id="26" name="文本框 11"/>
            <p:cNvSpPr txBox="1"/>
            <p:nvPr/>
          </p:nvSpPr>
          <p:spPr>
            <a:xfrm>
              <a:off x="6555018" y="4886492"/>
              <a:ext cx="394069" cy="5107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8" name="文本框 22"/>
            <p:cNvSpPr txBox="1"/>
            <p:nvPr/>
          </p:nvSpPr>
          <p:spPr>
            <a:xfrm>
              <a:off x="7357321" y="5004188"/>
              <a:ext cx="3295317" cy="442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前端文件的管理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807397" y="2659670"/>
            <a:ext cx="3356041" cy="933856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10" y="1569755"/>
            <a:ext cx="3932842" cy="43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3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项目的组织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41214" y="1752428"/>
            <a:ext cx="4001012" cy="644532"/>
            <a:chOff x="6288313" y="1301531"/>
            <a:chExt cx="4426524" cy="7130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1301531"/>
              <a:ext cx="971550" cy="713079"/>
            </a:xfrm>
            <a:prstGeom prst="rect">
              <a:avLst/>
            </a:prstGeom>
          </p:spPr>
        </p:pic>
        <p:sp>
          <p:nvSpPr>
            <p:cNvPr id="8" name="文本框 8"/>
            <p:cNvSpPr txBox="1"/>
            <p:nvPr/>
          </p:nvSpPr>
          <p:spPr>
            <a:xfrm>
              <a:off x="6555018" y="1332672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7419520" y="1400772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总体结构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1214" y="2812511"/>
            <a:ext cx="4001012" cy="659291"/>
            <a:chOff x="6288313" y="2474353"/>
            <a:chExt cx="4426524" cy="72940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2490681"/>
              <a:ext cx="971550" cy="713079"/>
            </a:xfrm>
            <a:prstGeom prst="rect">
              <a:avLst/>
            </a:prstGeom>
          </p:spPr>
        </p:pic>
        <p:sp>
          <p:nvSpPr>
            <p:cNvPr id="14" name="文本框 9"/>
            <p:cNvSpPr txBox="1"/>
            <p:nvPr/>
          </p:nvSpPr>
          <p:spPr>
            <a:xfrm>
              <a:off x="6555018" y="2523732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2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7419520" y="2474353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包管理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1213" y="3902110"/>
            <a:ext cx="3901129" cy="644533"/>
            <a:chOff x="6288313" y="3679831"/>
            <a:chExt cx="4316019" cy="71307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3679831"/>
              <a:ext cx="971550" cy="713079"/>
            </a:xfrm>
            <a:prstGeom prst="rect">
              <a:avLst/>
            </a:prstGeom>
          </p:spPr>
        </p:pic>
        <p:sp>
          <p:nvSpPr>
            <p:cNvPr id="20" name="文本框 10"/>
            <p:cNvSpPr txBox="1"/>
            <p:nvPr/>
          </p:nvSpPr>
          <p:spPr>
            <a:xfrm>
              <a:off x="6555018" y="3710956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文本框 19"/>
            <p:cNvSpPr txBox="1"/>
            <p:nvPr/>
          </p:nvSpPr>
          <p:spPr>
            <a:xfrm>
              <a:off x="7309015" y="3779057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Resources</a:t>
              </a: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管理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41214" y="4976950"/>
            <a:ext cx="3944792" cy="644532"/>
            <a:chOff x="6288313" y="4868981"/>
            <a:chExt cx="4364325" cy="71307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4868981"/>
              <a:ext cx="971550" cy="713079"/>
            </a:xfrm>
            <a:prstGeom prst="rect">
              <a:avLst/>
            </a:prstGeom>
          </p:spPr>
        </p:pic>
        <p:sp>
          <p:nvSpPr>
            <p:cNvPr id="26" name="文本框 11"/>
            <p:cNvSpPr txBox="1"/>
            <p:nvPr/>
          </p:nvSpPr>
          <p:spPr>
            <a:xfrm>
              <a:off x="6555018" y="4886492"/>
              <a:ext cx="394069" cy="5107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8" name="文本框 22"/>
            <p:cNvSpPr txBox="1"/>
            <p:nvPr/>
          </p:nvSpPr>
          <p:spPr>
            <a:xfrm>
              <a:off x="7357321" y="5004188"/>
              <a:ext cx="3295317" cy="442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前端文件的管理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778214" y="3689468"/>
            <a:ext cx="3356041" cy="933856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316" y="2396960"/>
            <a:ext cx="5592547" cy="32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项目的组织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41214" y="1752428"/>
            <a:ext cx="4001012" cy="644532"/>
            <a:chOff x="6288313" y="1301531"/>
            <a:chExt cx="4426524" cy="7130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1301531"/>
              <a:ext cx="971550" cy="713079"/>
            </a:xfrm>
            <a:prstGeom prst="rect">
              <a:avLst/>
            </a:prstGeom>
          </p:spPr>
        </p:pic>
        <p:sp>
          <p:nvSpPr>
            <p:cNvPr id="8" name="文本框 8"/>
            <p:cNvSpPr txBox="1"/>
            <p:nvPr/>
          </p:nvSpPr>
          <p:spPr>
            <a:xfrm>
              <a:off x="6555018" y="1332672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1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7419520" y="1400772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总体结构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1214" y="2812511"/>
            <a:ext cx="4001012" cy="659291"/>
            <a:chOff x="6288313" y="2474353"/>
            <a:chExt cx="4426524" cy="72940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2490681"/>
              <a:ext cx="971550" cy="713079"/>
            </a:xfrm>
            <a:prstGeom prst="rect">
              <a:avLst/>
            </a:prstGeom>
          </p:spPr>
        </p:pic>
        <p:sp>
          <p:nvSpPr>
            <p:cNvPr id="14" name="文本框 9"/>
            <p:cNvSpPr txBox="1"/>
            <p:nvPr/>
          </p:nvSpPr>
          <p:spPr>
            <a:xfrm>
              <a:off x="6555018" y="2523732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2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7419520" y="2474353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包管理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1213" y="3902110"/>
            <a:ext cx="3901129" cy="644533"/>
            <a:chOff x="6288313" y="3679831"/>
            <a:chExt cx="4316019" cy="71307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3679831"/>
              <a:ext cx="971550" cy="713079"/>
            </a:xfrm>
            <a:prstGeom prst="rect">
              <a:avLst/>
            </a:prstGeom>
          </p:spPr>
        </p:pic>
        <p:sp>
          <p:nvSpPr>
            <p:cNvPr id="20" name="文本框 10"/>
            <p:cNvSpPr txBox="1"/>
            <p:nvPr/>
          </p:nvSpPr>
          <p:spPr>
            <a:xfrm>
              <a:off x="6555018" y="3710956"/>
              <a:ext cx="394069" cy="5107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3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文本框 19"/>
            <p:cNvSpPr txBox="1"/>
            <p:nvPr/>
          </p:nvSpPr>
          <p:spPr>
            <a:xfrm>
              <a:off x="7309015" y="3779057"/>
              <a:ext cx="3295317" cy="4426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Resources</a:t>
              </a: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管理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41214" y="4976950"/>
            <a:ext cx="3944792" cy="644532"/>
            <a:chOff x="6288313" y="4868981"/>
            <a:chExt cx="4364325" cy="71307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88313" y="4868981"/>
              <a:ext cx="971550" cy="713079"/>
            </a:xfrm>
            <a:prstGeom prst="rect">
              <a:avLst/>
            </a:prstGeom>
          </p:spPr>
        </p:pic>
        <p:sp>
          <p:nvSpPr>
            <p:cNvPr id="26" name="文本框 11"/>
            <p:cNvSpPr txBox="1"/>
            <p:nvPr/>
          </p:nvSpPr>
          <p:spPr>
            <a:xfrm>
              <a:off x="6555018" y="4886492"/>
              <a:ext cx="394069" cy="51076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white"/>
                  </a:solidFill>
                  <a:latin typeface="Arial"/>
                  <a:ea typeface="微软雅黑"/>
                </a:rPr>
                <a:t>4</a:t>
              </a:r>
              <a:endParaRPr lang="zh-CN" altLang="en-US" sz="2400" b="1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8" name="文本框 22"/>
            <p:cNvSpPr txBox="1"/>
            <p:nvPr/>
          </p:nvSpPr>
          <p:spPr>
            <a:xfrm>
              <a:off x="7357321" y="5004188"/>
              <a:ext cx="3295317" cy="442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/>
                  <a:ea typeface="微软雅黑"/>
                </a:rPr>
                <a:t>前端文件的管理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700393" y="4858892"/>
            <a:ext cx="3356041" cy="933856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66" y="1430778"/>
            <a:ext cx="3817008" cy="47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0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2167128" y="1307592"/>
            <a:ext cx="7955280" cy="42611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39495" y="1307592"/>
            <a:ext cx="1110998" cy="429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 Bootstrap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0789920" y="2217420"/>
            <a:ext cx="841248" cy="24780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2898648" y="1989963"/>
            <a:ext cx="6300216" cy="293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3566160" y="2633472"/>
            <a:ext cx="1289304" cy="186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Spring MVC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前端控制器</a:t>
            </a:r>
          </a:p>
        </p:txBody>
      </p:sp>
      <p:sp>
        <p:nvSpPr>
          <p:cNvPr id="117" name="矩形 116"/>
          <p:cNvSpPr/>
          <p:nvPr/>
        </p:nvSpPr>
        <p:spPr>
          <a:xfrm>
            <a:off x="5586984" y="2633472"/>
            <a:ext cx="1289304" cy="32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5586984" y="3320700"/>
            <a:ext cx="1289304" cy="32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586984" y="4100512"/>
            <a:ext cx="1289304" cy="32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7479791" y="2633472"/>
            <a:ext cx="1337433" cy="1787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  <a:p>
            <a:pPr algn="ctr"/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7662672" y="5129784"/>
            <a:ext cx="1746504" cy="33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122" name="矩形 121"/>
          <p:cNvSpPr/>
          <p:nvPr/>
        </p:nvSpPr>
        <p:spPr>
          <a:xfrm>
            <a:off x="7374636" y="4568571"/>
            <a:ext cx="1463040" cy="30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Spring</a:t>
            </a:r>
            <a:r>
              <a:rPr lang="zh-CN" altLang="en-US" dirty="0">
                <a:solidFill>
                  <a:schemeClr val="tx1"/>
                </a:solidFill>
              </a:rPr>
              <a:t>容器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7479792" y="2756916"/>
            <a:ext cx="1393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整合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Mapper</a:t>
            </a:r>
            <a:r>
              <a:rPr lang="zh-CN" altLang="en-US" dirty="0"/>
              <a:t>扫</a:t>
            </a:r>
            <a:endParaRPr lang="en-US" altLang="zh-CN" dirty="0"/>
          </a:p>
          <a:p>
            <a:r>
              <a:rPr lang="zh-CN" altLang="en-US" dirty="0"/>
              <a:t>描，注入到</a:t>
            </a:r>
            <a:endParaRPr lang="en-US" altLang="zh-CN" dirty="0"/>
          </a:p>
          <a:p>
            <a:r>
              <a:rPr lang="en-US" altLang="zh-CN" dirty="0"/>
              <a:t>Spring IOC</a:t>
            </a:r>
            <a:r>
              <a:rPr lang="zh-CN" altLang="en-US" dirty="0"/>
              <a:t>容</a:t>
            </a:r>
            <a:endParaRPr lang="en-US" altLang="zh-CN" dirty="0"/>
          </a:p>
          <a:p>
            <a:r>
              <a:rPr lang="zh-CN" altLang="en-US" dirty="0"/>
              <a:t>器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8873122" y="3320700"/>
            <a:ext cx="1860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4649558" y="2793492"/>
            <a:ext cx="873418" cy="2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6231636" y="3725642"/>
            <a:ext cx="0" cy="374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6231636" y="3016779"/>
            <a:ext cx="5161" cy="28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6329775" y="3687913"/>
            <a:ext cx="12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AutoWried</a:t>
            </a:r>
            <a:endParaRPr lang="zh-CN" altLang="en-US" dirty="0"/>
          </a:p>
        </p:txBody>
      </p:sp>
      <p:sp>
        <p:nvSpPr>
          <p:cNvPr id="148" name="文本框 147"/>
          <p:cNvSpPr txBox="1"/>
          <p:nvPr/>
        </p:nvSpPr>
        <p:spPr>
          <a:xfrm>
            <a:off x="6329776" y="2948010"/>
            <a:ext cx="12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AutoWried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5086267" y="5129784"/>
            <a:ext cx="1420238" cy="26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依赖的</a:t>
            </a:r>
            <a:r>
              <a:rPr lang="en-US" altLang="zh-CN" dirty="0">
                <a:solidFill>
                  <a:schemeClr val="tx1"/>
                </a:solidFill>
              </a:rPr>
              <a:t>Jar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5796386" y="5432493"/>
            <a:ext cx="0" cy="505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5084968" y="5987518"/>
            <a:ext cx="1568751" cy="3847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Maven</a:t>
            </a:r>
            <a:endParaRPr lang="zh-CN" altLang="en-US" dirty="0"/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1118804" y="2624273"/>
            <a:ext cx="1527119" cy="9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868207" y="2232724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发送异步请求</a:t>
            </a:r>
          </a:p>
        </p:txBody>
      </p:sp>
      <p:cxnSp>
        <p:nvCxnSpPr>
          <p:cNvPr id="161" name="直接箭头连接符 160"/>
          <p:cNvCxnSpPr/>
          <p:nvPr/>
        </p:nvCxnSpPr>
        <p:spPr>
          <a:xfrm flipH="1">
            <a:off x="955633" y="4721161"/>
            <a:ext cx="15638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1313136" y="4120996"/>
            <a:ext cx="1138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JSON</a:t>
            </a:r>
          </a:p>
          <a:p>
            <a:r>
              <a:rPr lang="en-US" altLang="zh-CN" dirty="0"/>
              <a:t>JS</a:t>
            </a:r>
            <a:r>
              <a:rPr lang="zh-CN" altLang="en-US" dirty="0"/>
              <a:t>解析后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DOM</a:t>
            </a:r>
          </a:p>
          <a:p>
            <a:r>
              <a:rPr lang="zh-CN" altLang="en-US" dirty="0"/>
              <a:t>来显示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846281" y="2706195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发送请求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1562100" y="419100"/>
            <a:ext cx="108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0272" y="2135862"/>
            <a:ext cx="111601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/>
              <a:t>SSM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2716" y="344329"/>
            <a:ext cx="1606842" cy="7787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Junit</a:t>
            </a:r>
            <a:r>
              <a:rPr lang="zh-CN" altLang="en-US" dirty="0"/>
              <a:t>单元测试</a:t>
            </a:r>
            <a:endParaRPr lang="en-US" altLang="zh-CN" dirty="0"/>
          </a:p>
          <a:p>
            <a:pPr algn="ctr"/>
            <a:r>
              <a:rPr lang="en-US" altLang="zh-CN" dirty="0"/>
              <a:t>Log4j</a:t>
            </a:r>
            <a:r>
              <a:rPr lang="zh-CN" altLang="en-US" dirty="0"/>
              <a:t>日志</a:t>
            </a:r>
          </a:p>
        </p:txBody>
      </p:sp>
      <p:sp>
        <p:nvSpPr>
          <p:cNvPr id="5" name="矩形 4"/>
          <p:cNvSpPr/>
          <p:nvPr/>
        </p:nvSpPr>
        <p:spPr>
          <a:xfrm>
            <a:off x="6932183" y="375511"/>
            <a:ext cx="1795337" cy="67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@</a:t>
            </a:r>
            <a:r>
              <a:rPr lang="en-US" altLang="zh-CN" dirty="0" err="1"/>
              <a:t>RespondBody</a:t>
            </a:r>
            <a:endParaRPr lang="en-US" altLang="zh-CN" dirty="0"/>
          </a:p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117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830" y="3485227"/>
            <a:ext cx="343235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0" b="1" dirty="0"/>
              <a:t>THANK</a:t>
            </a:r>
            <a:r>
              <a:rPr kumimoji="1" lang="zh-CN" altLang="en-US" sz="8000" b="1" dirty="0">
                <a:solidFill>
                  <a:schemeClr val="bg1"/>
                </a:solidFill>
              </a:rPr>
              <a:t> </a:t>
            </a:r>
            <a:endParaRPr kumimoji="1" lang="en-US" altLang="zh-CN" sz="8000" b="1" dirty="0">
              <a:solidFill>
                <a:schemeClr val="bg1"/>
              </a:solidFill>
            </a:endParaRPr>
          </a:p>
          <a:p>
            <a:r>
              <a:rPr kumimoji="1" lang="en-US" altLang="zh-CN" sz="8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YOU</a:t>
            </a:r>
            <a:endParaRPr kumimoji="1" lang="zh-CN" altLang="en-US" sz="8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339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平行四边形 15"/>
          <p:cNvSpPr/>
          <p:nvPr/>
        </p:nvSpPr>
        <p:spPr>
          <a:xfrm>
            <a:off x="-2250204" y="5287142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95250" y="723900"/>
            <a:ext cx="12325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7" b="33315"/>
          <a:stretch/>
        </p:blipFill>
        <p:spPr>
          <a:xfrm>
            <a:off x="0" y="1034230"/>
            <a:ext cx="12230100" cy="3556820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0" y="1034230"/>
            <a:ext cx="7067550" cy="3556820"/>
          </a:xfrm>
          <a:prstGeom prst="parallelogram">
            <a:avLst>
              <a:gd name="adj" fmla="val 36247"/>
            </a:avLst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324975" y="1034230"/>
            <a:ext cx="2200275" cy="3556820"/>
          </a:xfrm>
          <a:prstGeom prst="parallelogram">
            <a:avLst>
              <a:gd name="adj" fmla="val 51831"/>
            </a:avLst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-57150" y="4844229"/>
            <a:ext cx="96107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3119" y="5264070"/>
            <a:ext cx="5731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开发背景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008105" y="5307509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Part One</a:t>
            </a:r>
            <a:endParaRPr lang="zh-CN" altLang="en-US" sz="4400" dirty="0"/>
          </a:p>
        </p:txBody>
      </p:sp>
      <p:sp>
        <p:nvSpPr>
          <p:cNvPr id="14" name="平行四边形 13"/>
          <p:cNvSpPr/>
          <p:nvPr/>
        </p:nvSpPr>
        <p:spPr>
          <a:xfrm>
            <a:off x="9677400" y="1232476"/>
            <a:ext cx="2200275" cy="3556820"/>
          </a:xfrm>
          <a:prstGeom prst="parallelogram">
            <a:avLst>
              <a:gd name="adj" fmla="val 51831"/>
            </a:avLst>
          </a:prstGeom>
          <a:solidFill>
            <a:schemeClr val="tx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65383" y="5224984"/>
            <a:ext cx="6947534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78777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1F2833E-21EB-4BA9-81D0-3A73D52C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7" y="1157515"/>
            <a:ext cx="7112000" cy="4013200"/>
          </a:xfrm>
          <a:prstGeom prst="rect">
            <a:avLst/>
          </a:prstGeom>
        </p:spPr>
      </p:pic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开发意义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79184" y="1295987"/>
            <a:ext cx="4217956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闲置物品无法得到合适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市面上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二手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交易市场的信用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上交易自身的安全性问题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1428750" y="5446315"/>
            <a:ext cx="7529875" cy="1176558"/>
          </a:xfrm>
          <a:prstGeom prst="parallelogram">
            <a:avLst>
              <a:gd name="adj" fmla="val 3815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在国家大力提倡“建设节约型社会”，二手交易领域也是大有发展前途。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00492" y="5295538"/>
            <a:ext cx="4910869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13387" y="5446315"/>
            <a:ext cx="6478613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134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平行四边形 15"/>
          <p:cNvSpPr/>
          <p:nvPr/>
        </p:nvSpPr>
        <p:spPr>
          <a:xfrm>
            <a:off x="-3090862" y="5224984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95250" y="723900"/>
            <a:ext cx="12325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7" b="33315"/>
          <a:stretch/>
        </p:blipFill>
        <p:spPr>
          <a:xfrm>
            <a:off x="0" y="1034230"/>
            <a:ext cx="12230100" cy="3556820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0" y="1034230"/>
            <a:ext cx="7067550" cy="3556820"/>
          </a:xfrm>
          <a:prstGeom prst="parallelogram">
            <a:avLst>
              <a:gd name="adj" fmla="val 36247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324975" y="1034230"/>
            <a:ext cx="2200275" cy="3556820"/>
          </a:xfrm>
          <a:prstGeom prst="parallelogram">
            <a:avLst>
              <a:gd name="adj" fmla="val 51831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-57150" y="4844229"/>
            <a:ext cx="96107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3119" y="5264070"/>
            <a:ext cx="5731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创新之处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5822156" y="5248056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Part </a:t>
            </a:r>
            <a:r>
              <a:rPr lang="en-US" altLang="zh-CN" sz="4400" dirty="0"/>
              <a:t>Two</a:t>
            </a:r>
            <a:endParaRPr lang="zh-CN" altLang="en-US" sz="4400" dirty="0"/>
          </a:p>
        </p:txBody>
      </p:sp>
      <p:sp>
        <p:nvSpPr>
          <p:cNvPr id="14" name="平行四边形 13"/>
          <p:cNvSpPr/>
          <p:nvPr/>
        </p:nvSpPr>
        <p:spPr>
          <a:xfrm>
            <a:off x="9677400" y="1232476"/>
            <a:ext cx="2200275" cy="3556820"/>
          </a:xfrm>
          <a:prstGeom prst="parallelogram">
            <a:avLst>
              <a:gd name="adj" fmla="val 51831"/>
            </a:avLst>
          </a:prstGeom>
          <a:solidFill>
            <a:schemeClr val="tx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65383" y="5224984"/>
            <a:ext cx="6947534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0615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创新之处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8300" y="1257301"/>
            <a:ext cx="91249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0698" y="1335107"/>
            <a:ext cx="814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、面向高校开发，针对性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营造了一个良好的交易氛围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428750" y="2905125"/>
            <a:ext cx="2819401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8300" y="2604074"/>
            <a:ext cx="91249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线上发布信息，线下支付的模式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了网站的维护成本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8300" y="3948083"/>
            <a:ext cx="91249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中介，可长期保存数据并进行查找搜索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300" y="5271452"/>
            <a:ext cx="91249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易班紧密结合，登陆账号为易班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交易环境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856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平行四边形 15"/>
          <p:cNvSpPr/>
          <p:nvPr/>
        </p:nvSpPr>
        <p:spPr>
          <a:xfrm>
            <a:off x="-2250204" y="5287142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95250" y="723900"/>
            <a:ext cx="12325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7" b="33315"/>
          <a:stretch/>
        </p:blipFill>
        <p:spPr>
          <a:xfrm>
            <a:off x="0" y="1034230"/>
            <a:ext cx="12230100" cy="3556820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0" y="1034230"/>
            <a:ext cx="7067550" cy="3556820"/>
          </a:xfrm>
          <a:prstGeom prst="parallelogram">
            <a:avLst>
              <a:gd name="adj" fmla="val 36247"/>
            </a:avLst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324975" y="1034230"/>
            <a:ext cx="2200275" cy="3556820"/>
          </a:xfrm>
          <a:prstGeom prst="parallelogram">
            <a:avLst>
              <a:gd name="adj" fmla="val 51831"/>
            </a:avLst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-57150" y="4844229"/>
            <a:ext cx="96107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3119" y="5264070"/>
            <a:ext cx="5731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应用前景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008105" y="5307509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Part </a:t>
            </a:r>
            <a:r>
              <a:rPr lang="en-US" altLang="zh-CN" sz="4400" dirty="0"/>
              <a:t>Three</a:t>
            </a:r>
            <a:endParaRPr lang="zh-CN" altLang="en-US" sz="4400" dirty="0"/>
          </a:p>
        </p:txBody>
      </p:sp>
      <p:sp>
        <p:nvSpPr>
          <p:cNvPr id="14" name="平行四边形 13"/>
          <p:cNvSpPr/>
          <p:nvPr/>
        </p:nvSpPr>
        <p:spPr>
          <a:xfrm>
            <a:off x="9677400" y="1232476"/>
            <a:ext cx="2200275" cy="3556820"/>
          </a:xfrm>
          <a:prstGeom prst="parallelogram">
            <a:avLst>
              <a:gd name="adj" fmla="val 51831"/>
            </a:avLst>
          </a:prstGeom>
          <a:solidFill>
            <a:schemeClr val="tx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65383" y="5224984"/>
            <a:ext cx="6947534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60092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同侧角的矩形 3"/>
          <p:cNvSpPr/>
          <p:nvPr/>
        </p:nvSpPr>
        <p:spPr>
          <a:xfrm rot="10800000">
            <a:off x="762000" y="361950"/>
            <a:ext cx="666750" cy="66675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2100" y="419100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应用前景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124200"/>
            <a:ext cx="12192000" cy="2095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962150" y="1782566"/>
            <a:ext cx="2228850" cy="5143107"/>
            <a:chOff x="1962150" y="1896866"/>
            <a:chExt cx="2228850" cy="5143107"/>
          </a:xfrm>
        </p:grpSpPr>
        <p:grpSp>
          <p:nvGrpSpPr>
            <p:cNvPr id="7" name="Group 22"/>
            <p:cNvGrpSpPr/>
            <p:nvPr/>
          </p:nvGrpSpPr>
          <p:grpSpPr>
            <a:xfrm>
              <a:off x="1962150" y="1896866"/>
              <a:ext cx="2228850" cy="5143107"/>
              <a:chOff x="19964399" y="914400"/>
              <a:chExt cx="6476999" cy="14945790"/>
            </a:xfrm>
          </p:grpSpPr>
          <p:pic>
            <p:nvPicPr>
              <p:cNvPr id="8" name="Picture 4" descr="H:\GR\presentation\iPhone-5-Black-White-MockUp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238" t="8564" r="32757"/>
              <a:stretch/>
            </p:blipFill>
            <p:spPr bwMode="auto">
              <a:xfrm>
                <a:off x="19964399" y="914400"/>
                <a:ext cx="6476999" cy="14945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24"/>
              <p:cNvSpPr/>
              <p:nvPr/>
            </p:nvSpPr>
            <p:spPr>
              <a:xfrm>
                <a:off x="20726399" y="3486150"/>
                <a:ext cx="5105401" cy="8782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7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t="-348" r="61038" b="26"/>
            <a:stretch/>
          </p:blipFill>
          <p:spPr>
            <a:xfrm>
              <a:off x="2186267" y="2760623"/>
              <a:ext cx="1814225" cy="3057798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914900" y="2476499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适用于校园生活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85178" y="3306370"/>
            <a:ext cx="6606564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sz="2000" dirty="0">
                <a:solidFill>
                  <a:schemeClr val="tx1"/>
                </a:solidFill>
              </a:rPr>
              <a:t>我国高校二手市场蕴含巨大的商机。其现状表现为</a:t>
            </a:r>
            <a:r>
              <a:rPr lang="zh-CN" altLang="zh-CN" sz="2000" dirty="0" smtClean="0">
                <a:solidFill>
                  <a:schemeClr val="tx1"/>
                </a:solidFill>
              </a:rPr>
              <a:t>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solidFill>
                  <a:schemeClr val="tx1"/>
                </a:solidFill>
              </a:rPr>
              <a:t>没有</a:t>
            </a:r>
            <a:r>
              <a:rPr lang="zh-CN" altLang="zh-CN" sz="2000" dirty="0">
                <a:solidFill>
                  <a:schemeClr val="tx1"/>
                </a:solidFill>
              </a:rPr>
              <a:t>可靠的平台</a:t>
            </a:r>
            <a:r>
              <a:rPr lang="zh-CN" altLang="zh-CN" sz="2000" dirty="0" smtClean="0">
                <a:solidFill>
                  <a:schemeClr val="tx1"/>
                </a:solidFill>
              </a:rPr>
              <a:t>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solidFill>
                  <a:schemeClr val="tx1"/>
                </a:solidFill>
              </a:rPr>
              <a:t>市场</a:t>
            </a:r>
            <a:r>
              <a:rPr lang="zh-CN" altLang="zh-CN" sz="2000" dirty="0">
                <a:solidFill>
                  <a:schemeClr val="tx1"/>
                </a:solidFill>
              </a:rPr>
              <a:t>主体的不固定性以及零散性</a:t>
            </a:r>
            <a:r>
              <a:rPr lang="zh-CN" altLang="zh-CN" sz="2000" dirty="0" smtClean="0">
                <a:solidFill>
                  <a:schemeClr val="tx1"/>
                </a:solidFill>
              </a:rPr>
              <a:t>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zh-CN" sz="2000" dirty="0" smtClean="0">
                <a:solidFill>
                  <a:schemeClr val="tx1"/>
                </a:solidFill>
              </a:rPr>
              <a:t>商品</a:t>
            </a:r>
            <a:r>
              <a:rPr lang="zh-CN" altLang="zh-CN" sz="2000" dirty="0">
                <a:solidFill>
                  <a:schemeClr val="tx1"/>
                </a:solidFill>
              </a:rPr>
              <a:t>的多样性，市场形式多样化以及市场价格随意化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88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平行四边形 15"/>
          <p:cNvSpPr/>
          <p:nvPr/>
        </p:nvSpPr>
        <p:spPr>
          <a:xfrm>
            <a:off x="-2250204" y="5287142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95250" y="723900"/>
            <a:ext cx="12325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7" b="33315"/>
          <a:stretch/>
        </p:blipFill>
        <p:spPr>
          <a:xfrm>
            <a:off x="0" y="1034230"/>
            <a:ext cx="12230100" cy="3556820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0" y="1034230"/>
            <a:ext cx="7067550" cy="3556820"/>
          </a:xfrm>
          <a:prstGeom prst="parallelogram">
            <a:avLst>
              <a:gd name="adj" fmla="val 36247"/>
            </a:avLst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324975" y="1034230"/>
            <a:ext cx="2200275" cy="3556820"/>
          </a:xfrm>
          <a:prstGeom prst="parallelogram">
            <a:avLst>
              <a:gd name="adj" fmla="val 51831"/>
            </a:avLst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-57150" y="4844229"/>
            <a:ext cx="961072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3119" y="5264070"/>
            <a:ext cx="5731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技术实现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4008105" y="5307509"/>
            <a:ext cx="9205912" cy="723900"/>
          </a:xfrm>
          <a:prstGeom prst="parallelogram">
            <a:avLst>
              <a:gd name="adj" fmla="val 3815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Part </a:t>
            </a:r>
            <a:r>
              <a:rPr lang="en-US" altLang="zh-CN" sz="4400" dirty="0"/>
              <a:t>Four</a:t>
            </a:r>
            <a:endParaRPr lang="zh-CN" altLang="en-US" sz="4400" dirty="0"/>
          </a:p>
        </p:txBody>
      </p:sp>
      <p:sp>
        <p:nvSpPr>
          <p:cNvPr id="14" name="平行四边形 13"/>
          <p:cNvSpPr/>
          <p:nvPr/>
        </p:nvSpPr>
        <p:spPr>
          <a:xfrm>
            <a:off x="9677400" y="1232476"/>
            <a:ext cx="2200275" cy="3556820"/>
          </a:xfrm>
          <a:prstGeom prst="parallelogram">
            <a:avLst>
              <a:gd name="adj" fmla="val 51831"/>
            </a:avLst>
          </a:prstGeom>
          <a:solidFill>
            <a:schemeClr val="tx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65383" y="5224984"/>
            <a:ext cx="6947534" cy="104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3824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808</Words>
  <Application>Microsoft Office PowerPoint</Application>
  <PresentationFormat>宽屏</PresentationFormat>
  <Paragraphs>240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Calibri Light</vt:lpstr>
      <vt:lpstr>Impact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技术要点</vt:lpstr>
      <vt:lpstr>技术要点</vt:lpstr>
      <vt:lpstr>技术要点</vt:lpstr>
      <vt:lpstr>技术要点</vt:lpstr>
      <vt:lpstr>MVC</vt:lpstr>
      <vt:lpstr>三层架构</vt:lpstr>
      <vt:lpstr>MVC和三层架构</vt:lpstr>
      <vt:lpstr>Spring MVC</vt:lpstr>
      <vt:lpstr>项目的组织</vt:lpstr>
      <vt:lpstr>项目的组织</vt:lpstr>
      <vt:lpstr>项目的组织</vt:lpstr>
      <vt:lpstr>项目的组织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271832284@qq.com</cp:lastModifiedBy>
  <cp:revision>139</cp:revision>
  <dcterms:created xsi:type="dcterms:W3CDTF">2015-08-03T06:38:04Z</dcterms:created>
  <dcterms:modified xsi:type="dcterms:W3CDTF">2018-05-23T15:13:37Z</dcterms:modified>
</cp:coreProperties>
</file>