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10"/>
  </p:notesMasterIdLst>
  <p:handoutMasterIdLst>
    <p:handoutMasterId r:id="rId11"/>
  </p:handoutMasterIdLst>
  <p:sldIdLst>
    <p:sldId id="269" r:id="rId2"/>
    <p:sldId id="270" r:id="rId3"/>
    <p:sldId id="272" r:id="rId4"/>
    <p:sldId id="300" r:id="rId5"/>
    <p:sldId id="299" r:id="rId6"/>
    <p:sldId id="275" r:id="rId7"/>
    <p:sldId id="287" r:id="rId8"/>
    <p:sldId id="301" r:id="rId9"/>
  </p:sldIdLst>
  <p:sldSz cx="12192000" cy="6858000"/>
  <p:notesSz cx="6858000" cy="9144000"/>
  <p:defaultTex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12" userDrawn="1">
          <p15:clr>
            <a:srgbClr val="A4A3A4"/>
          </p15:clr>
        </p15:guide>
        <p15:guide id="3" pos="456" userDrawn="1">
          <p15:clr>
            <a:srgbClr val="A4A3A4"/>
          </p15:clr>
        </p15:guide>
        <p15:guide id="4" pos="7224" userDrawn="1">
          <p15:clr>
            <a:srgbClr val="A4A3A4"/>
          </p15:clr>
        </p15:guide>
        <p15:guide id="5" orient="horz" pos="3840" userDrawn="1">
          <p15:clr>
            <a:srgbClr val="A4A3A4"/>
          </p15:clr>
        </p15:guide>
        <p15:guide id="6" orient="horz" pos="480" userDrawn="1">
          <p15:clr>
            <a:srgbClr val="A4A3A4"/>
          </p15:clr>
        </p15:guide>
        <p15:guide id="7" orient="horz" pos="1608" userDrawn="1">
          <p15:clr>
            <a:srgbClr val="A4A3A4"/>
          </p15:clr>
        </p15:guide>
        <p15:guide id="8" pos="2712" userDrawn="1">
          <p15:clr>
            <a:srgbClr val="A4A3A4"/>
          </p15:clr>
        </p15:guide>
        <p15:guide id="9" pos="4968" userDrawn="1">
          <p15:clr>
            <a:srgbClr val="A4A3A4"/>
          </p15:clr>
        </p15:guide>
        <p15:guide id="10" orient="horz" pos="2160" userDrawn="1">
          <p15:clr>
            <a:srgbClr val="A4A3A4"/>
          </p15:clr>
        </p15:guide>
        <p15:guide id="11"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59FD6"/>
    <a:srgbClr val="ADB5DF"/>
    <a:srgbClr val="6472C3"/>
    <a:srgbClr val="0EAAE3"/>
    <a:srgbClr val="262626"/>
    <a:srgbClr val="FCFCFC"/>
    <a:srgbClr val="DCDEE0"/>
    <a:srgbClr val="AAB3BA"/>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52" autoAdjust="0"/>
    <p:restoredTop sz="94371" autoAdjust="0"/>
  </p:normalViewPr>
  <p:slideViewPr>
    <p:cSldViewPr snapToGrid="0">
      <p:cViewPr varScale="1">
        <p:scale>
          <a:sx n="80" d="100"/>
          <a:sy n="80" d="100"/>
        </p:scale>
        <p:origin x="917" y="48"/>
      </p:cViewPr>
      <p:guideLst>
        <p:guide orient="horz" pos="2712"/>
        <p:guide pos="456"/>
        <p:guide pos="7224"/>
        <p:guide orient="horz" pos="3840"/>
        <p:guide orient="horz" pos="480"/>
        <p:guide orient="horz" pos="1608"/>
        <p:guide pos="2712"/>
        <p:guide pos="4968"/>
        <p:guide orient="horz" pos="2160"/>
        <p:guide pos="3840"/>
      </p:guideLst>
    </p:cSldViewPr>
  </p:slideViewPr>
  <p:outlineViewPr>
    <p:cViewPr>
      <p:scale>
        <a:sx n="33" d="100"/>
        <a:sy n="33" d="100"/>
      </p:scale>
      <p:origin x="0" y="-1362"/>
    </p:cViewPr>
  </p:outlineViewPr>
  <p:notesTextViewPr>
    <p:cViewPr>
      <p:scale>
        <a:sx n="1" d="1"/>
        <a:sy n="1" d="1"/>
      </p:scale>
      <p:origin x="0" y="0"/>
    </p:cViewPr>
  </p:notesTextViewPr>
  <p:sorterViewPr>
    <p:cViewPr varScale="1">
      <p:scale>
        <a:sx n="1" d="1"/>
        <a:sy n="1" d="1"/>
      </p:scale>
      <p:origin x="0" y="-978"/>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10298A-A03F-418F-998A-F7CA54F8BFE9}" type="slidenum">
              <a:rPr lang="en-US" smtClean="0"/>
              <a:t>‹#›</a:t>
            </a:fld>
            <a:endParaRPr lang="en-US" dirty="0"/>
          </a:p>
        </p:txBody>
      </p:sp>
    </p:spTree>
    <p:extLst>
      <p:ext uri="{BB962C8B-B14F-4D97-AF65-F5344CB8AC3E}">
        <p14:creationId xmlns:p14="http://schemas.microsoft.com/office/powerpoint/2010/main" val="1108489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FF55F-8596-4ED6-A487-C5C49AFFE812}" type="datetimeFigureOut">
              <a:rPr lang="id-ID" smtClean="0"/>
              <a:t>20/03/2024</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0106B-FE1C-4EDD-AE60-AB8F600726B4}" type="slidenum">
              <a:rPr lang="id-ID" smtClean="0"/>
              <a:t>‹#›</a:t>
            </a:fld>
            <a:endParaRPr lang="id-ID"/>
          </a:p>
        </p:txBody>
      </p:sp>
    </p:spTree>
    <p:extLst>
      <p:ext uri="{BB962C8B-B14F-4D97-AF65-F5344CB8AC3E}">
        <p14:creationId xmlns:p14="http://schemas.microsoft.com/office/powerpoint/2010/main" val="1932357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5350106B-FE1C-4EDD-AE60-AB8F600726B4}" type="slidenum">
              <a:rPr lang="id-ID" smtClean="0"/>
              <a:t>1</a:t>
            </a:fld>
            <a:endParaRPr lang="id-ID"/>
          </a:p>
        </p:txBody>
      </p:sp>
    </p:spTree>
    <p:extLst>
      <p:ext uri="{BB962C8B-B14F-4D97-AF65-F5344CB8AC3E}">
        <p14:creationId xmlns:p14="http://schemas.microsoft.com/office/powerpoint/2010/main" val="288644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50106B-FE1C-4EDD-AE60-AB8F600726B4}" type="slidenum">
              <a:rPr lang="id-ID" smtClean="0"/>
              <a:t>7</a:t>
            </a:fld>
            <a:endParaRPr lang="id-ID"/>
          </a:p>
        </p:txBody>
      </p:sp>
    </p:spTree>
    <p:extLst>
      <p:ext uri="{BB962C8B-B14F-4D97-AF65-F5344CB8AC3E}">
        <p14:creationId xmlns:p14="http://schemas.microsoft.com/office/powerpoint/2010/main" val="2238076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3137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C805C30-AB1D-4603-B93E-A7C9F8A39443}"/>
              </a:ext>
            </a:extLst>
          </p:cNvPr>
          <p:cNvSpPr>
            <a:spLocks noGrp="1"/>
          </p:cNvSpPr>
          <p:nvPr>
            <p:ph type="pic" sz="quarter" idx="10"/>
          </p:nvPr>
        </p:nvSpPr>
        <p:spPr>
          <a:xfrm>
            <a:off x="1472232" y="1214359"/>
            <a:ext cx="4295524" cy="4429280"/>
          </a:xfrm>
          <a:custGeom>
            <a:avLst/>
            <a:gdLst>
              <a:gd name="connsiteX0" fmla="*/ 0 w 4295524"/>
              <a:gd name="connsiteY0" fmla="*/ 0 h 4429280"/>
              <a:gd name="connsiteX1" fmla="*/ 4295524 w 4295524"/>
              <a:gd name="connsiteY1" fmla="*/ 0 h 4429280"/>
              <a:gd name="connsiteX2" fmla="*/ 4295524 w 4295524"/>
              <a:gd name="connsiteY2" fmla="*/ 4429280 h 4429280"/>
              <a:gd name="connsiteX3" fmla="*/ 0 w 4295524"/>
              <a:gd name="connsiteY3" fmla="*/ 4429280 h 4429280"/>
            </a:gdLst>
            <a:ahLst/>
            <a:cxnLst>
              <a:cxn ang="0">
                <a:pos x="connsiteX0" y="connsiteY0"/>
              </a:cxn>
              <a:cxn ang="0">
                <a:pos x="connsiteX1" y="connsiteY1"/>
              </a:cxn>
              <a:cxn ang="0">
                <a:pos x="connsiteX2" y="connsiteY2"/>
              </a:cxn>
              <a:cxn ang="0">
                <a:pos x="connsiteX3" y="connsiteY3"/>
              </a:cxn>
            </a:cxnLst>
            <a:rect l="l" t="t" r="r" b="b"/>
            <a:pathLst>
              <a:path w="4295524" h="4429280">
                <a:moveTo>
                  <a:pt x="0" y="0"/>
                </a:moveTo>
                <a:lnTo>
                  <a:pt x="4295524" y="0"/>
                </a:lnTo>
                <a:lnTo>
                  <a:pt x="4295524" y="4429280"/>
                </a:lnTo>
                <a:lnTo>
                  <a:pt x="0" y="4429280"/>
                </a:lnTo>
                <a:close/>
              </a:path>
            </a:pathLst>
          </a:custGeom>
        </p:spPr>
        <p:txBody>
          <a:bodyPr wrap="square">
            <a:noAutofit/>
          </a:bodyPr>
          <a:lstStyle/>
          <a:p>
            <a:endParaRPr lang="en-ID"/>
          </a:p>
        </p:txBody>
      </p:sp>
    </p:spTree>
    <p:extLst>
      <p:ext uri="{BB962C8B-B14F-4D97-AF65-F5344CB8AC3E}">
        <p14:creationId xmlns:p14="http://schemas.microsoft.com/office/powerpoint/2010/main" val="740054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79B01EEB-9144-451C-98F2-E16467C2E6C6}"/>
              </a:ext>
            </a:extLst>
          </p:cNvPr>
          <p:cNvSpPr>
            <a:spLocks noGrp="1"/>
          </p:cNvSpPr>
          <p:nvPr>
            <p:ph type="pic" sz="quarter" idx="10"/>
          </p:nvPr>
        </p:nvSpPr>
        <p:spPr>
          <a:xfrm>
            <a:off x="838201" y="2230313"/>
            <a:ext cx="2560319" cy="2710374"/>
          </a:xfrm>
          <a:custGeom>
            <a:avLst/>
            <a:gdLst>
              <a:gd name="connsiteX0" fmla="*/ 0 w 2560319"/>
              <a:gd name="connsiteY0" fmla="*/ 0 h 2710374"/>
              <a:gd name="connsiteX1" fmla="*/ 2560319 w 2560319"/>
              <a:gd name="connsiteY1" fmla="*/ 0 h 2710374"/>
              <a:gd name="connsiteX2" fmla="*/ 2560319 w 2560319"/>
              <a:gd name="connsiteY2" fmla="*/ 2710374 h 2710374"/>
              <a:gd name="connsiteX3" fmla="*/ 0 w 2560319"/>
              <a:gd name="connsiteY3" fmla="*/ 2710374 h 2710374"/>
            </a:gdLst>
            <a:ahLst/>
            <a:cxnLst>
              <a:cxn ang="0">
                <a:pos x="connsiteX0" y="connsiteY0"/>
              </a:cxn>
              <a:cxn ang="0">
                <a:pos x="connsiteX1" y="connsiteY1"/>
              </a:cxn>
              <a:cxn ang="0">
                <a:pos x="connsiteX2" y="connsiteY2"/>
              </a:cxn>
              <a:cxn ang="0">
                <a:pos x="connsiteX3" y="connsiteY3"/>
              </a:cxn>
            </a:cxnLst>
            <a:rect l="l" t="t" r="r" b="b"/>
            <a:pathLst>
              <a:path w="2560319" h="2710374">
                <a:moveTo>
                  <a:pt x="0" y="0"/>
                </a:moveTo>
                <a:lnTo>
                  <a:pt x="2560319" y="0"/>
                </a:lnTo>
                <a:lnTo>
                  <a:pt x="2560319" y="2710374"/>
                </a:lnTo>
                <a:lnTo>
                  <a:pt x="0" y="2710374"/>
                </a:lnTo>
                <a:close/>
              </a:path>
            </a:pathLst>
          </a:custGeom>
        </p:spPr>
        <p:txBody>
          <a:bodyPr wrap="square">
            <a:noAutofit/>
          </a:bodyPr>
          <a:lstStyle/>
          <a:p>
            <a:endParaRPr lang="en-ID"/>
          </a:p>
        </p:txBody>
      </p:sp>
      <p:sp>
        <p:nvSpPr>
          <p:cNvPr id="13" name="Picture Placeholder 12">
            <a:extLst>
              <a:ext uri="{FF2B5EF4-FFF2-40B4-BE49-F238E27FC236}">
                <a16:creationId xmlns:a16="http://schemas.microsoft.com/office/drawing/2014/main" id="{CC9F55BC-76B1-481D-8D5C-E38D6112DD7A}"/>
              </a:ext>
            </a:extLst>
          </p:cNvPr>
          <p:cNvSpPr>
            <a:spLocks noGrp="1"/>
          </p:cNvSpPr>
          <p:nvPr>
            <p:ph type="pic" sz="quarter" idx="11"/>
          </p:nvPr>
        </p:nvSpPr>
        <p:spPr>
          <a:xfrm>
            <a:off x="3489961" y="2230313"/>
            <a:ext cx="2560319" cy="2710374"/>
          </a:xfrm>
          <a:custGeom>
            <a:avLst/>
            <a:gdLst>
              <a:gd name="connsiteX0" fmla="*/ 0 w 2560319"/>
              <a:gd name="connsiteY0" fmla="*/ 0 h 2710374"/>
              <a:gd name="connsiteX1" fmla="*/ 2560319 w 2560319"/>
              <a:gd name="connsiteY1" fmla="*/ 0 h 2710374"/>
              <a:gd name="connsiteX2" fmla="*/ 2560319 w 2560319"/>
              <a:gd name="connsiteY2" fmla="*/ 2710374 h 2710374"/>
              <a:gd name="connsiteX3" fmla="*/ 0 w 2560319"/>
              <a:gd name="connsiteY3" fmla="*/ 2710374 h 2710374"/>
            </a:gdLst>
            <a:ahLst/>
            <a:cxnLst>
              <a:cxn ang="0">
                <a:pos x="connsiteX0" y="connsiteY0"/>
              </a:cxn>
              <a:cxn ang="0">
                <a:pos x="connsiteX1" y="connsiteY1"/>
              </a:cxn>
              <a:cxn ang="0">
                <a:pos x="connsiteX2" y="connsiteY2"/>
              </a:cxn>
              <a:cxn ang="0">
                <a:pos x="connsiteX3" y="connsiteY3"/>
              </a:cxn>
            </a:cxnLst>
            <a:rect l="l" t="t" r="r" b="b"/>
            <a:pathLst>
              <a:path w="2560319" h="2710374">
                <a:moveTo>
                  <a:pt x="0" y="0"/>
                </a:moveTo>
                <a:lnTo>
                  <a:pt x="2560319" y="0"/>
                </a:lnTo>
                <a:lnTo>
                  <a:pt x="2560319" y="2710374"/>
                </a:lnTo>
                <a:lnTo>
                  <a:pt x="0" y="2710374"/>
                </a:lnTo>
                <a:close/>
              </a:path>
            </a:pathLst>
          </a:custGeom>
        </p:spPr>
        <p:txBody>
          <a:bodyPr wrap="square">
            <a:noAutofit/>
          </a:bodyPr>
          <a:lstStyle/>
          <a:p>
            <a:endParaRPr lang="en-ID"/>
          </a:p>
        </p:txBody>
      </p:sp>
      <p:sp>
        <p:nvSpPr>
          <p:cNvPr id="12" name="Picture Placeholder 11">
            <a:extLst>
              <a:ext uri="{FF2B5EF4-FFF2-40B4-BE49-F238E27FC236}">
                <a16:creationId xmlns:a16="http://schemas.microsoft.com/office/drawing/2014/main" id="{62B35CA8-187C-43D8-961A-3EA028CE01BC}"/>
              </a:ext>
            </a:extLst>
          </p:cNvPr>
          <p:cNvSpPr>
            <a:spLocks noGrp="1"/>
          </p:cNvSpPr>
          <p:nvPr>
            <p:ph type="pic" sz="quarter" idx="12"/>
          </p:nvPr>
        </p:nvSpPr>
        <p:spPr>
          <a:xfrm>
            <a:off x="6141721" y="2230313"/>
            <a:ext cx="2560319" cy="2710374"/>
          </a:xfrm>
          <a:custGeom>
            <a:avLst/>
            <a:gdLst>
              <a:gd name="connsiteX0" fmla="*/ 0 w 2560319"/>
              <a:gd name="connsiteY0" fmla="*/ 0 h 2710374"/>
              <a:gd name="connsiteX1" fmla="*/ 2560319 w 2560319"/>
              <a:gd name="connsiteY1" fmla="*/ 0 h 2710374"/>
              <a:gd name="connsiteX2" fmla="*/ 2560319 w 2560319"/>
              <a:gd name="connsiteY2" fmla="*/ 2710374 h 2710374"/>
              <a:gd name="connsiteX3" fmla="*/ 0 w 2560319"/>
              <a:gd name="connsiteY3" fmla="*/ 2710374 h 2710374"/>
            </a:gdLst>
            <a:ahLst/>
            <a:cxnLst>
              <a:cxn ang="0">
                <a:pos x="connsiteX0" y="connsiteY0"/>
              </a:cxn>
              <a:cxn ang="0">
                <a:pos x="connsiteX1" y="connsiteY1"/>
              </a:cxn>
              <a:cxn ang="0">
                <a:pos x="connsiteX2" y="connsiteY2"/>
              </a:cxn>
              <a:cxn ang="0">
                <a:pos x="connsiteX3" y="connsiteY3"/>
              </a:cxn>
            </a:cxnLst>
            <a:rect l="l" t="t" r="r" b="b"/>
            <a:pathLst>
              <a:path w="2560319" h="2710374">
                <a:moveTo>
                  <a:pt x="0" y="0"/>
                </a:moveTo>
                <a:lnTo>
                  <a:pt x="2560319" y="0"/>
                </a:lnTo>
                <a:lnTo>
                  <a:pt x="2560319" y="2710374"/>
                </a:lnTo>
                <a:lnTo>
                  <a:pt x="0" y="2710374"/>
                </a:lnTo>
                <a:close/>
              </a:path>
            </a:pathLst>
          </a:custGeom>
        </p:spPr>
        <p:txBody>
          <a:bodyPr wrap="square">
            <a:noAutofit/>
          </a:bodyPr>
          <a:lstStyle/>
          <a:p>
            <a:endParaRPr lang="en-ID"/>
          </a:p>
        </p:txBody>
      </p:sp>
      <p:sp>
        <p:nvSpPr>
          <p:cNvPr id="11" name="Picture Placeholder 10">
            <a:extLst>
              <a:ext uri="{FF2B5EF4-FFF2-40B4-BE49-F238E27FC236}">
                <a16:creationId xmlns:a16="http://schemas.microsoft.com/office/drawing/2014/main" id="{71C6C600-624B-4A91-BE5F-F02CA6D9D840}"/>
              </a:ext>
            </a:extLst>
          </p:cNvPr>
          <p:cNvSpPr>
            <a:spLocks noGrp="1"/>
          </p:cNvSpPr>
          <p:nvPr>
            <p:ph type="pic" sz="quarter" idx="13"/>
          </p:nvPr>
        </p:nvSpPr>
        <p:spPr>
          <a:xfrm>
            <a:off x="8793481" y="2230313"/>
            <a:ext cx="2560319" cy="2710374"/>
          </a:xfrm>
          <a:custGeom>
            <a:avLst/>
            <a:gdLst>
              <a:gd name="connsiteX0" fmla="*/ 0 w 2560319"/>
              <a:gd name="connsiteY0" fmla="*/ 0 h 2710374"/>
              <a:gd name="connsiteX1" fmla="*/ 2560319 w 2560319"/>
              <a:gd name="connsiteY1" fmla="*/ 0 h 2710374"/>
              <a:gd name="connsiteX2" fmla="*/ 2560319 w 2560319"/>
              <a:gd name="connsiteY2" fmla="*/ 2710374 h 2710374"/>
              <a:gd name="connsiteX3" fmla="*/ 0 w 2560319"/>
              <a:gd name="connsiteY3" fmla="*/ 2710374 h 2710374"/>
            </a:gdLst>
            <a:ahLst/>
            <a:cxnLst>
              <a:cxn ang="0">
                <a:pos x="connsiteX0" y="connsiteY0"/>
              </a:cxn>
              <a:cxn ang="0">
                <a:pos x="connsiteX1" y="connsiteY1"/>
              </a:cxn>
              <a:cxn ang="0">
                <a:pos x="connsiteX2" y="connsiteY2"/>
              </a:cxn>
              <a:cxn ang="0">
                <a:pos x="connsiteX3" y="connsiteY3"/>
              </a:cxn>
            </a:cxnLst>
            <a:rect l="l" t="t" r="r" b="b"/>
            <a:pathLst>
              <a:path w="2560319" h="2710374">
                <a:moveTo>
                  <a:pt x="0" y="0"/>
                </a:moveTo>
                <a:lnTo>
                  <a:pt x="2560319" y="0"/>
                </a:lnTo>
                <a:lnTo>
                  <a:pt x="2560319" y="2710374"/>
                </a:lnTo>
                <a:lnTo>
                  <a:pt x="0" y="2710374"/>
                </a:lnTo>
                <a:close/>
              </a:path>
            </a:pathLst>
          </a:custGeom>
        </p:spPr>
        <p:txBody>
          <a:bodyPr wrap="square">
            <a:noAutofit/>
          </a:bodyPr>
          <a:lstStyle/>
          <a:p>
            <a:endParaRPr lang="en-ID"/>
          </a:p>
        </p:txBody>
      </p:sp>
    </p:spTree>
    <p:extLst>
      <p:ext uri="{BB962C8B-B14F-4D97-AF65-F5344CB8AC3E}">
        <p14:creationId xmlns:p14="http://schemas.microsoft.com/office/powerpoint/2010/main" val="958670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80831D4-5BA4-4D97-8576-DB2A9577ABC5}"/>
              </a:ext>
            </a:extLst>
          </p:cNvPr>
          <p:cNvSpPr>
            <a:spLocks noGrp="1"/>
          </p:cNvSpPr>
          <p:nvPr>
            <p:ph type="pic" sz="quarter" idx="10"/>
          </p:nvPr>
        </p:nvSpPr>
        <p:spPr>
          <a:xfrm>
            <a:off x="0" y="591162"/>
            <a:ext cx="5096785" cy="5338487"/>
          </a:xfrm>
          <a:custGeom>
            <a:avLst/>
            <a:gdLst>
              <a:gd name="connsiteX0" fmla="*/ 0 w 5096785"/>
              <a:gd name="connsiteY0" fmla="*/ 0 h 5338487"/>
              <a:gd name="connsiteX1" fmla="*/ 5096785 w 5096785"/>
              <a:gd name="connsiteY1" fmla="*/ 0 h 5338487"/>
              <a:gd name="connsiteX2" fmla="*/ 5096785 w 5096785"/>
              <a:gd name="connsiteY2" fmla="*/ 5338487 h 5338487"/>
              <a:gd name="connsiteX3" fmla="*/ 0 w 5096785"/>
              <a:gd name="connsiteY3" fmla="*/ 5338487 h 5338487"/>
            </a:gdLst>
            <a:ahLst/>
            <a:cxnLst>
              <a:cxn ang="0">
                <a:pos x="connsiteX0" y="connsiteY0"/>
              </a:cxn>
              <a:cxn ang="0">
                <a:pos x="connsiteX1" y="connsiteY1"/>
              </a:cxn>
              <a:cxn ang="0">
                <a:pos x="connsiteX2" y="connsiteY2"/>
              </a:cxn>
              <a:cxn ang="0">
                <a:pos x="connsiteX3" y="connsiteY3"/>
              </a:cxn>
            </a:cxnLst>
            <a:rect l="l" t="t" r="r" b="b"/>
            <a:pathLst>
              <a:path w="5096785" h="5338487">
                <a:moveTo>
                  <a:pt x="0" y="0"/>
                </a:moveTo>
                <a:lnTo>
                  <a:pt x="5096785" y="0"/>
                </a:lnTo>
                <a:lnTo>
                  <a:pt x="5096785" y="5338487"/>
                </a:lnTo>
                <a:lnTo>
                  <a:pt x="0" y="5338487"/>
                </a:lnTo>
                <a:close/>
              </a:path>
            </a:pathLst>
          </a:custGeom>
        </p:spPr>
        <p:txBody>
          <a:bodyPr wrap="square">
            <a:noAutofit/>
          </a:bodyPr>
          <a:lstStyle/>
          <a:p>
            <a:endParaRPr lang="en-ID"/>
          </a:p>
        </p:txBody>
      </p:sp>
    </p:spTree>
    <p:extLst>
      <p:ext uri="{BB962C8B-B14F-4D97-AF65-F5344CB8AC3E}">
        <p14:creationId xmlns:p14="http://schemas.microsoft.com/office/powerpoint/2010/main" val="1826154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C70C4B6-FF15-4DB2-BFEC-84689FF3C09C}"/>
              </a:ext>
            </a:extLst>
          </p:cNvPr>
          <p:cNvSpPr>
            <a:spLocks noGrp="1"/>
          </p:cNvSpPr>
          <p:nvPr>
            <p:ph type="pic" sz="quarter" idx="10"/>
          </p:nvPr>
        </p:nvSpPr>
        <p:spPr>
          <a:xfrm>
            <a:off x="4624127" y="2646803"/>
            <a:ext cx="2810149" cy="3326235"/>
          </a:xfrm>
          <a:custGeom>
            <a:avLst/>
            <a:gdLst>
              <a:gd name="connsiteX0" fmla="*/ 464546 w 2810149"/>
              <a:gd name="connsiteY0" fmla="*/ 0 h 3326235"/>
              <a:gd name="connsiteX1" fmla="*/ 2345603 w 2810149"/>
              <a:gd name="connsiteY1" fmla="*/ 0 h 3326235"/>
              <a:gd name="connsiteX2" fmla="*/ 2810149 w 2810149"/>
              <a:gd name="connsiteY2" fmla="*/ 464546 h 3326235"/>
              <a:gd name="connsiteX3" fmla="*/ 2810149 w 2810149"/>
              <a:gd name="connsiteY3" fmla="*/ 2861689 h 3326235"/>
              <a:gd name="connsiteX4" fmla="*/ 2345603 w 2810149"/>
              <a:gd name="connsiteY4" fmla="*/ 3326235 h 3326235"/>
              <a:gd name="connsiteX5" fmla="*/ 464546 w 2810149"/>
              <a:gd name="connsiteY5" fmla="*/ 3326235 h 3326235"/>
              <a:gd name="connsiteX6" fmla="*/ 0 w 2810149"/>
              <a:gd name="connsiteY6" fmla="*/ 2861689 h 3326235"/>
              <a:gd name="connsiteX7" fmla="*/ 0 w 2810149"/>
              <a:gd name="connsiteY7" fmla="*/ 464546 h 3326235"/>
              <a:gd name="connsiteX8" fmla="*/ 464546 w 2810149"/>
              <a:gd name="connsiteY8" fmla="*/ 0 h 332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0149" h="3326235">
                <a:moveTo>
                  <a:pt x="464546" y="0"/>
                </a:moveTo>
                <a:lnTo>
                  <a:pt x="2345603" y="0"/>
                </a:lnTo>
                <a:cubicBezTo>
                  <a:pt x="2602165" y="0"/>
                  <a:pt x="2810149" y="207984"/>
                  <a:pt x="2810149" y="464546"/>
                </a:cubicBezTo>
                <a:lnTo>
                  <a:pt x="2810149" y="2861689"/>
                </a:lnTo>
                <a:cubicBezTo>
                  <a:pt x="2810149" y="3118251"/>
                  <a:pt x="2602165" y="3326235"/>
                  <a:pt x="2345603" y="3326235"/>
                </a:cubicBezTo>
                <a:lnTo>
                  <a:pt x="464546" y="3326235"/>
                </a:lnTo>
                <a:cubicBezTo>
                  <a:pt x="207984" y="3326235"/>
                  <a:pt x="0" y="3118251"/>
                  <a:pt x="0" y="2861689"/>
                </a:cubicBezTo>
                <a:lnTo>
                  <a:pt x="0" y="464546"/>
                </a:lnTo>
                <a:cubicBezTo>
                  <a:pt x="0" y="207984"/>
                  <a:pt x="207984" y="0"/>
                  <a:pt x="464546" y="0"/>
                </a:cubicBezTo>
                <a:close/>
              </a:path>
            </a:pathLst>
          </a:custGeom>
        </p:spPr>
        <p:txBody>
          <a:bodyPr wrap="square">
            <a:noAutofit/>
          </a:bodyPr>
          <a:lstStyle/>
          <a:p>
            <a:endParaRPr lang="en-ID"/>
          </a:p>
        </p:txBody>
      </p:sp>
    </p:spTree>
    <p:extLst>
      <p:ext uri="{BB962C8B-B14F-4D97-AF65-F5344CB8AC3E}">
        <p14:creationId xmlns:p14="http://schemas.microsoft.com/office/powerpoint/2010/main" val="3785446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3AEC6B3-8011-48C1-8099-3DA163D2F864}"/>
              </a:ext>
            </a:extLst>
          </p:cNvPr>
          <p:cNvSpPr>
            <a:spLocks noGrp="1"/>
          </p:cNvSpPr>
          <p:nvPr>
            <p:ph type="pic" sz="quarter" idx="10"/>
          </p:nvPr>
        </p:nvSpPr>
        <p:spPr>
          <a:xfrm>
            <a:off x="1708880" y="924379"/>
            <a:ext cx="3791610" cy="5024654"/>
          </a:xfrm>
          <a:custGeom>
            <a:avLst/>
            <a:gdLst>
              <a:gd name="connsiteX0" fmla="*/ 0 w 3791610"/>
              <a:gd name="connsiteY0" fmla="*/ 0 h 5024654"/>
              <a:gd name="connsiteX1" fmla="*/ 3791610 w 3791610"/>
              <a:gd name="connsiteY1" fmla="*/ 0 h 5024654"/>
              <a:gd name="connsiteX2" fmla="*/ 3791610 w 3791610"/>
              <a:gd name="connsiteY2" fmla="*/ 5024654 h 5024654"/>
              <a:gd name="connsiteX3" fmla="*/ 0 w 3791610"/>
              <a:gd name="connsiteY3" fmla="*/ 5024654 h 5024654"/>
            </a:gdLst>
            <a:ahLst/>
            <a:cxnLst>
              <a:cxn ang="0">
                <a:pos x="connsiteX0" y="connsiteY0"/>
              </a:cxn>
              <a:cxn ang="0">
                <a:pos x="connsiteX1" y="connsiteY1"/>
              </a:cxn>
              <a:cxn ang="0">
                <a:pos x="connsiteX2" y="connsiteY2"/>
              </a:cxn>
              <a:cxn ang="0">
                <a:pos x="connsiteX3" y="connsiteY3"/>
              </a:cxn>
            </a:cxnLst>
            <a:rect l="l" t="t" r="r" b="b"/>
            <a:pathLst>
              <a:path w="3791610" h="5024654">
                <a:moveTo>
                  <a:pt x="0" y="0"/>
                </a:moveTo>
                <a:lnTo>
                  <a:pt x="3791610" y="0"/>
                </a:lnTo>
                <a:lnTo>
                  <a:pt x="3791610" y="5024654"/>
                </a:lnTo>
                <a:lnTo>
                  <a:pt x="0" y="5024654"/>
                </a:lnTo>
                <a:close/>
              </a:path>
            </a:pathLst>
          </a:custGeom>
        </p:spPr>
        <p:txBody>
          <a:bodyPr wrap="square">
            <a:noAutofit/>
          </a:bodyPr>
          <a:lstStyle/>
          <a:p>
            <a:endParaRPr lang="en-ID"/>
          </a:p>
        </p:txBody>
      </p:sp>
    </p:spTree>
    <p:extLst>
      <p:ext uri="{BB962C8B-B14F-4D97-AF65-F5344CB8AC3E}">
        <p14:creationId xmlns:p14="http://schemas.microsoft.com/office/powerpoint/2010/main" val="209548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C48B6C7-4E48-4FB3-812F-1B674F8A5AE1}"/>
              </a:ext>
            </a:extLst>
          </p:cNvPr>
          <p:cNvSpPr>
            <a:spLocks noGrp="1"/>
          </p:cNvSpPr>
          <p:nvPr>
            <p:ph type="pic" sz="quarter" idx="10"/>
          </p:nvPr>
        </p:nvSpPr>
        <p:spPr>
          <a:xfrm>
            <a:off x="6241222" y="576072"/>
            <a:ext cx="5191318" cy="5705856"/>
          </a:xfrm>
          <a:custGeom>
            <a:avLst/>
            <a:gdLst>
              <a:gd name="connsiteX0" fmla="*/ 0 w 5191318"/>
              <a:gd name="connsiteY0" fmla="*/ 0 h 5705856"/>
              <a:gd name="connsiteX1" fmla="*/ 5191318 w 5191318"/>
              <a:gd name="connsiteY1" fmla="*/ 0 h 5705856"/>
              <a:gd name="connsiteX2" fmla="*/ 5191318 w 5191318"/>
              <a:gd name="connsiteY2" fmla="*/ 5705856 h 5705856"/>
              <a:gd name="connsiteX3" fmla="*/ 0 w 5191318"/>
              <a:gd name="connsiteY3" fmla="*/ 5705856 h 5705856"/>
            </a:gdLst>
            <a:ahLst/>
            <a:cxnLst>
              <a:cxn ang="0">
                <a:pos x="connsiteX0" y="connsiteY0"/>
              </a:cxn>
              <a:cxn ang="0">
                <a:pos x="connsiteX1" y="connsiteY1"/>
              </a:cxn>
              <a:cxn ang="0">
                <a:pos x="connsiteX2" y="connsiteY2"/>
              </a:cxn>
              <a:cxn ang="0">
                <a:pos x="connsiteX3" y="connsiteY3"/>
              </a:cxn>
            </a:cxnLst>
            <a:rect l="l" t="t" r="r" b="b"/>
            <a:pathLst>
              <a:path w="5191318" h="5705856">
                <a:moveTo>
                  <a:pt x="0" y="0"/>
                </a:moveTo>
                <a:lnTo>
                  <a:pt x="5191318" y="0"/>
                </a:lnTo>
                <a:lnTo>
                  <a:pt x="5191318" y="5705856"/>
                </a:lnTo>
                <a:lnTo>
                  <a:pt x="0" y="5705856"/>
                </a:lnTo>
                <a:close/>
              </a:path>
            </a:pathLst>
          </a:custGeom>
        </p:spPr>
        <p:txBody>
          <a:bodyPr wrap="square">
            <a:noAutofit/>
          </a:bodyPr>
          <a:lstStyle/>
          <a:p>
            <a:endParaRPr lang="en-ID"/>
          </a:p>
        </p:txBody>
      </p:sp>
    </p:spTree>
    <p:extLst>
      <p:ext uri="{BB962C8B-B14F-4D97-AF65-F5344CB8AC3E}">
        <p14:creationId xmlns:p14="http://schemas.microsoft.com/office/powerpoint/2010/main" val="752259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605560CB-618A-4181-BA6A-BC21B81BD300}"/>
              </a:ext>
            </a:extLst>
          </p:cNvPr>
          <p:cNvSpPr>
            <a:spLocks noGrp="1"/>
          </p:cNvSpPr>
          <p:nvPr>
            <p:ph type="pic" sz="quarter" idx="10"/>
          </p:nvPr>
        </p:nvSpPr>
        <p:spPr>
          <a:xfrm>
            <a:off x="4437853" y="2212340"/>
            <a:ext cx="2528047" cy="2433320"/>
          </a:xfrm>
          <a:custGeom>
            <a:avLst/>
            <a:gdLst>
              <a:gd name="connsiteX0" fmla="*/ 0 w 2528047"/>
              <a:gd name="connsiteY0" fmla="*/ 0 h 2433320"/>
              <a:gd name="connsiteX1" fmla="*/ 2528047 w 2528047"/>
              <a:gd name="connsiteY1" fmla="*/ 0 h 2433320"/>
              <a:gd name="connsiteX2" fmla="*/ 2528047 w 2528047"/>
              <a:gd name="connsiteY2" fmla="*/ 2433320 h 2433320"/>
              <a:gd name="connsiteX3" fmla="*/ 0 w 2528047"/>
              <a:gd name="connsiteY3" fmla="*/ 2433320 h 2433320"/>
            </a:gdLst>
            <a:ahLst/>
            <a:cxnLst>
              <a:cxn ang="0">
                <a:pos x="connsiteX0" y="connsiteY0"/>
              </a:cxn>
              <a:cxn ang="0">
                <a:pos x="connsiteX1" y="connsiteY1"/>
              </a:cxn>
              <a:cxn ang="0">
                <a:pos x="connsiteX2" y="connsiteY2"/>
              </a:cxn>
              <a:cxn ang="0">
                <a:pos x="connsiteX3" y="connsiteY3"/>
              </a:cxn>
            </a:cxnLst>
            <a:rect l="l" t="t" r="r" b="b"/>
            <a:pathLst>
              <a:path w="2528047" h="2433320">
                <a:moveTo>
                  <a:pt x="0" y="0"/>
                </a:moveTo>
                <a:lnTo>
                  <a:pt x="2528047" y="0"/>
                </a:lnTo>
                <a:lnTo>
                  <a:pt x="2528047" y="2433320"/>
                </a:lnTo>
                <a:lnTo>
                  <a:pt x="0" y="2433320"/>
                </a:lnTo>
                <a:close/>
              </a:path>
            </a:pathLst>
          </a:custGeom>
        </p:spPr>
        <p:txBody>
          <a:bodyPr wrap="square">
            <a:noAutofit/>
          </a:bodyPr>
          <a:lstStyle/>
          <a:p>
            <a:endParaRPr lang="en-ID"/>
          </a:p>
        </p:txBody>
      </p:sp>
      <p:sp>
        <p:nvSpPr>
          <p:cNvPr id="9" name="Picture Placeholder 8">
            <a:extLst>
              <a:ext uri="{FF2B5EF4-FFF2-40B4-BE49-F238E27FC236}">
                <a16:creationId xmlns:a16="http://schemas.microsoft.com/office/drawing/2014/main" id="{D50675C7-FBB5-43E4-B43D-928111033CC3}"/>
              </a:ext>
            </a:extLst>
          </p:cNvPr>
          <p:cNvSpPr>
            <a:spLocks noGrp="1"/>
          </p:cNvSpPr>
          <p:nvPr>
            <p:ph type="pic" sz="quarter" idx="11"/>
          </p:nvPr>
        </p:nvSpPr>
        <p:spPr>
          <a:xfrm>
            <a:off x="4437853" y="0"/>
            <a:ext cx="2528047" cy="1991360"/>
          </a:xfrm>
          <a:custGeom>
            <a:avLst/>
            <a:gdLst>
              <a:gd name="connsiteX0" fmla="*/ 0 w 2528047"/>
              <a:gd name="connsiteY0" fmla="*/ 0 h 1991360"/>
              <a:gd name="connsiteX1" fmla="*/ 2528047 w 2528047"/>
              <a:gd name="connsiteY1" fmla="*/ 0 h 1991360"/>
              <a:gd name="connsiteX2" fmla="*/ 2528047 w 2528047"/>
              <a:gd name="connsiteY2" fmla="*/ 1991360 h 1991360"/>
              <a:gd name="connsiteX3" fmla="*/ 0 w 2528047"/>
              <a:gd name="connsiteY3" fmla="*/ 1991360 h 1991360"/>
            </a:gdLst>
            <a:ahLst/>
            <a:cxnLst>
              <a:cxn ang="0">
                <a:pos x="connsiteX0" y="connsiteY0"/>
              </a:cxn>
              <a:cxn ang="0">
                <a:pos x="connsiteX1" y="connsiteY1"/>
              </a:cxn>
              <a:cxn ang="0">
                <a:pos x="connsiteX2" y="connsiteY2"/>
              </a:cxn>
              <a:cxn ang="0">
                <a:pos x="connsiteX3" y="connsiteY3"/>
              </a:cxn>
            </a:cxnLst>
            <a:rect l="l" t="t" r="r" b="b"/>
            <a:pathLst>
              <a:path w="2528047" h="1991360">
                <a:moveTo>
                  <a:pt x="0" y="0"/>
                </a:moveTo>
                <a:lnTo>
                  <a:pt x="2528047" y="0"/>
                </a:lnTo>
                <a:lnTo>
                  <a:pt x="2528047" y="1991360"/>
                </a:lnTo>
                <a:lnTo>
                  <a:pt x="0" y="1991360"/>
                </a:lnTo>
                <a:close/>
              </a:path>
            </a:pathLst>
          </a:custGeom>
        </p:spPr>
        <p:txBody>
          <a:bodyPr wrap="square">
            <a:noAutofit/>
          </a:bodyPr>
          <a:lstStyle/>
          <a:p>
            <a:endParaRPr lang="en-ID"/>
          </a:p>
        </p:txBody>
      </p:sp>
      <p:sp>
        <p:nvSpPr>
          <p:cNvPr id="11" name="Picture Placeholder 10">
            <a:extLst>
              <a:ext uri="{FF2B5EF4-FFF2-40B4-BE49-F238E27FC236}">
                <a16:creationId xmlns:a16="http://schemas.microsoft.com/office/drawing/2014/main" id="{7A68A64B-6604-4CB5-9DE0-927D8E0CD915}"/>
              </a:ext>
            </a:extLst>
          </p:cNvPr>
          <p:cNvSpPr>
            <a:spLocks noGrp="1"/>
          </p:cNvSpPr>
          <p:nvPr>
            <p:ph type="pic" sz="quarter" idx="12"/>
          </p:nvPr>
        </p:nvSpPr>
        <p:spPr>
          <a:xfrm>
            <a:off x="4437853" y="4866640"/>
            <a:ext cx="2528047" cy="1991360"/>
          </a:xfrm>
          <a:custGeom>
            <a:avLst/>
            <a:gdLst>
              <a:gd name="connsiteX0" fmla="*/ 0 w 2528047"/>
              <a:gd name="connsiteY0" fmla="*/ 0 h 1991360"/>
              <a:gd name="connsiteX1" fmla="*/ 2528047 w 2528047"/>
              <a:gd name="connsiteY1" fmla="*/ 0 h 1991360"/>
              <a:gd name="connsiteX2" fmla="*/ 2528047 w 2528047"/>
              <a:gd name="connsiteY2" fmla="*/ 1991360 h 1991360"/>
              <a:gd name="connsiteX3" fmla="*/ 0 w 2528047"/>
              <a:gd name="connsiteY3" fmla="*/ 1991360 h 1991360"/>
            </a:gdLst>
            <a:ahLst/>
            <a:cxnLst>
              <a:cxn ang="0">
                <a:pos x="connsiteX0" y="connsiteY0"/>
              </a:cxn>
              <a:cxn ang="0">
                <a:pos x="connsiteX1" y="connsiteY1"/>
              </a:cxn>
              <a:cxn ang="0">
                <a:pos x="connsiteX2" y="connsiteY2"/>
              </a:cxn>
              <a:cxn ang="0">
                <a:pos x="connsiteX3" y="connsiteY3"/>
              </a:cxn>
            </a:cxnLst>
            <a:rect l="l" t="t" r="r" b="b"/>
            <a:pathLst>
              <a:path w="2528047" h="1991360">
                <a:moveTo>
                  <a:pt x="0" y="0"/>
                </a:moveTo>
                <a:lnTo>
                  <a:pt x="2528047" y="0"/>
                </a:lnTo>
                <a:lnTo>
                  <a:pt x="2528047" y="1991360"/>
                </a:lnTo>
                <a:lnTo>
                  <a:pt x="0" y="1991360"/>
                </a:lnTo>
                <a:close/>
              </a:path>
            </a:pathLst>
          </a:custGeom>
        </p:spPr>
        <p:txBody>
          <a:bodyPr wrap="square">
            <a:noAutofit/>
          </a:bodyPr>
          <a:lstStyle/>
          <a:p>
            <a:endParaRPr lang="en-ID"/>
          </a:p>
        </p:txBody>
      </p:sp>
    </p:spTree>
    <p:extLst>
      <p:ext uri="{BB962C8B-B14F-4D97-AF65-F5344CB8AC3E}">
        <p14:creationId xmlns:p14="http://schemas.microsoft.com/office/powerpoint/2010/main" val="3817319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75DCA1E-935D-4032-B5AF-CB0819D042B6}"/>
              </a:ext>
            </a:extLst>
          </p:cNvPr>
          <p:cNvSpPr>
            <a:spLocks noGrp="1"/>
          </p:cNvSpPr>
          <p:nvPr>
            <p:ph type="pic" sz="quarter" idx="10"/>
          </p:nvPr>
        </p:nvSpPr>
        <p:spPr>
          <a:xfrm>
            <a:off x="1091975" y="3185098"/>
            <a:ext cx="6990531" cy="2606959"/>
          </a:xfrm>
          <a:custGeom>
            <a:avLst/>
            <a:gdLst>
              <a:gd name="connsiteX0" fmla="*/ 0 w 6990531"/>
              <a:gd name="connsiteY0" fmla="*/ 0 h 2606959"/>
              <a:gd name="connsiteX1" fmla="*/ 6990531 w 6990531"/>
              <a:gd name="connsiteY1" fmla="*/ 0 h 2606959"/>
              <a:gd name="connsiteX2" fmla="*/ 6990531 w 6990531"/>
              <a:gd name="connsiteY2" fmla="*/ 2606959 h 2606959"/>
              <a:gd name="connsiteX3" fmla="*/ 0 w 6990531"/>
              <a:gd name="connsiteY3" fmla="*/ 2606959 h 2606959"/>
            </a:gdLst>
            <a:ahLst/>
            <a:cxnLst>
              <a:cxn ang="0">
                <a:pos x="connsiteX0" y="connsiteY0"/>
              </a:cxn>
              <a:cxn ang="0">
                <a:pos x="connsiteX1" y="connsiteY1"/>
              </a:cxn>
              <a:cxn ang="0">
                <a:pos x="connsiteX2" y="connsiteY2"/>
              </a:cxn>
              <a:cxn ang="0">
                <a:pos x="connsiteX3" y="connsiteY3"/>
              </a:cxn>
            </a:cxnLst>
            <a:rect l="l" t="t" r="r" b="b"/>
            <a:pathLst>
              <a:path w="6990531" h="2606959">
                <a:moveTo>
                  <a:pt x="0" y="0"/>
                </a:moveTo>
                <a:lnTo>
                  <a:pt x="6990531" y="0"/>
                </a:lnTo>
                <a:lnTo>
                  <a:pt x="6990531" y="2606959"/>
                </a:lnTo>
                <a:lnTo>
                  <a:pt x="0" y="2606959"/>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CD640D71-BCE3-49B5-B4C6-77F2D710CDAD}"/>
              </a:ext>
            </a:extLst>
          </p:cNvPr>
          <p:cNvSpPr>
            <a:spLocks noGrp="1"/>
          </p:cNvSpPr>
          <p:nvPr>
            <p:ph type="pic" sz="quarter" idx="11"/>
          </p:nvPr>
        </p:nvSpPr>
        <p:spPr>
          <a:xfrm>
            <a:off x="8326346" y="3185098"/>
            <a:ext cx="2773679" cy="2606959"/>
          </a:xfrm>
          <a:custGeom>
            <a:avLst/>
            <a:gdLst>
              <a:gd name="connsiteX0" fmla="*/ 0 w 2773679"/>
              <a:gd name="connsiteY0" fmla="*/ 0 h 2606959"/>
              <a:gd name="connsiteX1" fmla="*/ 2773679 w 2773679"/>
              <a:gd name="connsiteY1" fmla="*/ 0 h 2606959"/>
              <a:gd name="connsiteX2" fmla="*/ 2773679 w 2773679"/>
              <a:gd name="connsiteY2" fmla="*/ 2606959 h 2606959"/>
              <a:gd name="connsiteX3" fmla="*/ 0 w 2773679"/>
              <a:gd name="connsiteY3" fmla="*/ 2606959 h 2606959"/>
            </a:gdLst>
            <a:ahLst/>
            <a:cxnLst>
              <a:cxn ang="0">
                <a:pos x="connsiteX0" y="connsiteY0"/>
              </a:cxn>
              <a:cxn ang="0">
                <a:pos x="connsiteX1" y="connsiteY1"/>
              </a:cxn>
              <a:cxn ang="0">
                <a:pos x="connsiteX2" y="connsiteY2"/>
              </a:cxn>
              <a:cxn ang="0">
                <a:pos x="connsiteX3" y="connsiteY3"/>
              </a:cxn>
            </a:cxnLst>
            <a:rect l="l" t="t" r="r" b="b"/>
            <a:pathLst>
              <a:path w="2773679" h="2606959">
                <a:moveTo>
                  <a:pt x="0" y="0"/>
                </a:moveTo>
                <a:lnTo>
                  <a:pt x="2773679" y="0"/>
                </a:lnTo>
                <a:lnTo>
                  <a:pt x="2773679" y="2606959"/>
                </a:lnTo>
                <a:lnTo>
                  <a:pt x="0" y="2606959"/>
                </a:lnTo>
                <a:close/>
              </a:path>
            </a:pathLst>
          </a:custGeom>
        </p:spPr>
        <p:txBody>
          <a:bodyPr wrap="square">
            <a:noAutofit/>
          </a:bodyPr>
          <a:lstStyle/>
          <a:p>
            <a:endParaRPr lang="en-ID"/>
          </a:p>
        </p:txBody>
      </p:sp>
    </p:spTree>
    <p:extLst>
      <p:ext uri="{BB962C8B-B14F-4D97-AF65-F5344CB8AC3E}">
        <p14:creationId xmlns:p14="http://schemas.microsoft.com/office/powerpoint/2010/main" val="33422091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53AA5F6-FAB7-44B0-81B3-F5D816467F86}"/>
              </a:ext>
            </a:extLst>
          </p:cNvPr>
          <p:cNvSpPr>
            <a:spLocks noGrp="1"/>
          </p:cNvSpPr>
          <p:nvPr>
            <p:ph type="pic" sz="quarter" idx="10"/>
          </p:nvPr>
        </p:nvSpPr>
        <p:spPr>
          <a:xfrm>
            <a:off x="598843" y="947232"/>
            <a:ext cx="3830917" cy="4963537"/>
          </a:xfrm>
          <a:custGeom>
            <a:avLst/>
            <a:gdLst>
              <a:gd name="connsiteX0" fmla="*/ 0 w 3830917"/>
              <a:gd name="connsiteY0" fmla="*/ 0 h 4963537"/>
              <a:gd name="connsiteX1" fmla="*/ 3830917 w 3830917"/>
              <a:gd name="connsiteY1" fmla="*/ 0 h 4963537"/>
              <a:gd name="connsiteX2" fmla="*/ 3830917 w 3830917"/>
              <a:gd name="connsiteY2" fmla="*/ 4963537 h 4963537"/>
              <a:gd name="connsiteX3" fmla="*/ 0 w 3830917"/>
              <a:gd name="connsiteY3" fmla="*/ 4963537 h 4963537"/>
            </a:gdLst>
            <a:ahLst/>
            <a:cxnLst>
              <a:cxn ang="0">
                <a:pos x="connsiteX0" y="connsiteY0"/>
              </a:cxn>
              <a:cxn ang="0">
                <a:pos x="connsiteX1" y="connsiteY1"/>
              </a:cxn>
              <a:cxn ang="0">
                <a:pos x="connsiteX2" y="connsiteY2"/>
              </a:cxn>
              <a:cxn ang="0">
                <a:pos x="connsiteX3" y="connsiteY3"/>
              </a:cxn>
            </a:cxnLst>
            <a:rect l="l" t="t" r="r" b="b"/>
            <a:pathLst>
              <a:path w="3830917" h="4963537">
                <a:moveTo>
                  <a:pt x="0" y="0"/>
                </a:moveTo>
                <a:lnTo>
                  <a:pt x="3830917" y="0"/>
                </a:lnTo>
                <a:lnTo>
                  <a:pt x="3830917" y="4963537"/>
                </a:lnTo>
                <a:lnTo>
                  <a:pt x="0" y="4963537"/>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03353F7B-0906-45B7-84D4-BE6D7C93943F}"/>
              </a:ext>
            </a:extLst>
          </p:cNvPr>
          <p:cNvSpPr>
            <a:spLocks noGrp="1"/>
          </p:cNvSpPr>
          <p:nvPr>
            <p:ph type="pic" sz="quarter" idx="11"/>
          </p:nvPr>
        </p:nvSpPr>
        <p:spPr>
          <a:xfrm>
            <a:off x="9637451" y="947231"/>
            <a:ext cx="2554549" cy="3309808"/>
          </a:xfrm>
          <a:custGeom>
            <a:avLst/>
            <a:gdLst>
              <a:gd name="connsiteX0" fmla="*/ 0 w 2554549"/>
              <a:gd name="connsiteY0" fmla="*/ 0 h 3309808"/>
              <a:gd name="connsiteX1" fmla="*/ 2554549 w 2554549"/>
              <a:gd name="connsiteY1" fmla="*/ 0 h 3309808"/>
              <a:gd name="connsiteX2" fmla="*/ 2554549 w 2554549"/>
              <a:gd name="connsiteY2" fmla="*/ 3309808 h 3309808"/>
              <a:gd name="connsiteX3" fmla="*/ 0 w 2554549"/>
              <a:gd name="connsiteY3" fmla="*/ 3309808 h 3309808"/>
            </a:gdLst>
            <a:ahLst/>
            <a:cxnLst>
              <a:cxn ang="0">
                <a:pos x="connsiteX0" y="connsiteY0"/>
              </a:cxn>
              <a:cxn ang="0">
                <a:pos x="connsiteX1" y="connsiteY1"/>
              </a:cxn>
              <a:cxn ang="0">
                <a:pos x="connsiteX2" y="connsiteY2"/>
              </a:cxn>
              <a:cxn ang="0">
                <a:pos x="connsiteX3" y="connsiteY3"/>
              </a:cxn>
            </a:cxnLst>
            <a:rect l="l" t="t" r="r" b="b"/>
            <a:pathLst>
              <a:path w="2554549" h="3309808">
                <a:moveTo>
                  <a:pt x="0" y="0"/>
                </a:moveTo>
                <a:lnTo>
                  <a:pt x="2554549" y="0"/>
                </a:lnTo>
                <a:lnTo>
                  <a:pt x="2554549" y="3309808"/>
                </a:lnTo>
                <a:lnTo>
                  <a:pt x="0" y="3309808"/>
                </a:lnTo>
                <a:close/>
              </a:path>
            </a:pathLst>
          </a:custGeom>
        </p:spPr>
        <p:txBody>
          <a:bodyPr wrap="square">
            <a:noAutofit/>
          </a:bodyPr>
          <a:lstStyle/>
          <a:p>
            <a:endParaRPr lang="en-ID"/>
          </a:p>
        </p:txBody>
      </p:sp>
    </p:spTree>
    <p:extLst>
      <p:ext uri="{BB962C8B-B14F-4D97-AF65-F5344CB8AC3E}">
        <p14:creationId xmlns:p14="http://schemas.microsoft.com/office/powerpoint/2010/main" val="2817633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1291C87-F23C-48ED-A67A-0F30A2A432A8}"/>
              </a:ext>
            </a:extLst>
          </p:cNvPr>
          <p:cNvSpPr>
            <a:spLocks noGrp="1"/>
          </p:cNvSpPr>
          <p:nvPr>
            <p:ph type="pic" sz="quarter" idx="10"/>
          </p:nvPr>
        </p:nvSpPr>
        <p:spPr>
          <a:xfrm>
            <a:off x="838649" y="924782"/>
            <a:ext cx="6287154" cy="3662828"/>
          </a:xfrm>
          <a:custGeom>
            <a:avLst/>
            <a:gdLst>
              <a:gd name="connsiteX0" fmla="*/ 0 w 6287154"/>
              <a:gd name="connsiteY0" fmla="*/ 0 h 3662828"/>
              <a:gd name="connsiteX1" fmla="*/ 6287154 w 6287154"/>
              <a:gd name="connsiteY1" fmla="*/ 0 h 3662828"/>
              <a:gd name="connsiteX2" fmla="*/ 6287154 w 6287154"/>
              <a:gd name="connsiteY2" fmla="*/ 3662828 h 3662828"/>
              <a:gd name="connsiteX3" fmla="*/ 0 w 6287154"/>
              <a:gd name="connsiteY3" fmla="*/ 3662828 h 3662828"/>
            </a:gdLst>
            <a:ahLst/>
            <a:cxnLst>
              <a:cxn ang="0">
                <a:pos x="connsiteX0" y="connsiteY0"/>
              </a:cxn>
              <a:cxn ang="0">
                <a:pos x="connsiteX1" y="connsiteY1"/>
              </a:cxn>
              <a:cxn ang="0">
                <a:pos x="connsiteX2" y="connsiteY2"/>
              </a:cxn>
              <a:cxn ang="0">
                <a:pos x="connsiteX3" y="connsiteY3"/>
              </a:cxn>
            </a:cxnLst>
            <a:rect l="l" t="t" r="r" b="b"/>
            <a:pathLst>
              <a:path w="6287154" h="3662828">
                <a:moveTo>
                  <a:pt x="0" y="0"/>
                </a:moveTo>
                <a:lnTo>
                  <a:pt x="6287154" y="0"/>
                </a:lnTo>
                <a:lnTo>
                  <a:pt x="6287154" y="3662828"/>
                </a:lnTo>
                <a:lnTo>
                  <a:pt x="0" y="3662828"/>
                </a:lnTo>
                <a:close/>
              </a:path>
            </a:pathLst>
          </a:custGeom>
        </p:spPr>
        <p:txBody>
          <a:bodyPr wrap="square">
            <a:noAutofit/>
          </a:bodyPr>
          <a:lstStyle/>
          <a:p>
            <a:endParaRPr lang="en-ID"/>
          </a:p>
        </p:txBody>
      </p:sp>
    </p:spTree>
    <p:extLst>
      <p:ext uri="{BB962C8B-B14F-4D97-AF65-F5344CB8AC3E}">
        <p14:creationId xmlns:p14="http://schemas.microsoft.com/office/powerpoint/2010/main" val="1156532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4967923" y="1450219"/>
            <a:ext cx="3016800" cy="2779200"/>
          </a:xfrm>
          <a:prstGeom prst="rect">
            <a:avLst/>
          </a:prstGeom>
        </p:spPr>
        <p:txBody>
          <a:bodyPr/>
          <a:lstStyle/>
          <a:p>
            <a:endParaRPr lang="en-US"/>
          </a:p>
        </p:txBody>
      </p:sp>
      <p:sp>
        <p:nvSpPr>
          <p:cNvPr id="7" name="Picture Placeholder 5"/>
          <p:cNvSpPr>
            <a:spLocks noGrp="1"/>
          </p:cNvSpPr>
          <p:nvPr>
            <p:ph type="pic" sz="quarter" idx="11"/>
          </p:nvPr>
        </p:nvSpPr>
        <p:spPr>
          <a:xfrm>
            <a:off x="8220027" y="1450218"/>
            <a:ext cx="3016800" cy="2779200"/>
          </a:xfrm>
          <a:prstGeom prst="rect">
            <a:avLst/>
          </a:prstGeom>
        </p:spPr>
        <p:txBody>
          <a:bodyPr/>
          <a:lstStyle/>
          <a:p>
            <a:endParaRPr lang="en-US"/>
          </a:p>
        </p:txBody>
      </p:sp>
    </p:spTree>
    <p:extLst>
      <p:ext uri="{BB962C8B-B14F-4D97-AF65-F5344CB8AC3E}">
        <p14:creationId xmlns:p14="http://schemas.microsoft.com/office/powerpoint/2010/main" val="14963320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916F967-5BB8-4E0F-91D7-F930D3013C1C}"/>
              </a:ext>
            </a:extLst>
          </p:cNvPr>
          <p:cNvSpPr>
            <a:spLocks noGrp="1"/>
          </p:cNvSpPr>
          <p:nvPr>
            <p:ph type="pic" sz="quarter" idx="10"/>
          </p:nvPr>
        </p:nvSpPr>
        <p:spPr>
          <a:xfrm>
            <a:off x="1431447" y="1339809"/>
            <a:ext cx="2390891" cy="4187101"/>
          </a:xfrm>
          <a:custGeom>
            <a:avLst/>
            <a:gdLst>
              <a:gd name="connsiteX0" fmla="*/ 0 w 2390891"/>
              <a:gd name="connsiteY0" fmla="*/ 0 h 4187101"/>
              <a:gd name="connsiteX1" fmla="*/ 2390891 w 2390891"/>
              <a:gd name="connsiteY1" fmla="*/ 0 h 4187101"/>
              <a:gd name="connsiteX2" fmla="*/ 2390891 w 2390891"/>
              <a:gd name="connsiteY2" fmla="*/ 4187101 h 4187101"/>
              <a:gd name="connsiteX3" fmla="*/ 0 w 2390891"/>
              <a:gd name="connsiteY3" fmla="*/ 4187101 h 4187101"/>
            </a:gdLst>
            <a:ahLst/>
            <a:cxnLst>
              <a:cxn ang="0">
                <a:pos x="connsiteX0" y="connsiteY0"/>
              </a:cxn>
              <a:cxn ang="0">
                <a:pos x="connsiteX1" y="connsiteY1"/>
              </a:cxn>
              <a:cxn ang="0">
                <a:pos x="connsiteX2" y="connsiteY2"/>
              </a:cxn>
              <a:cxn ang="0">
                <a:pos x="connsiteX3" y="connsiteY3"/>
              </a:cxn>
            </a:cxnLst>
            <a:rect l="l" t="t" r="r" b="b"/>
            <a:pathLst>
              <a:path w="2390891" h="4187101">
                <a:moveTo>
                  <a:pt x="0" y="0"/>
                </a:moveTo>
                <a:lnTo>
                  <a:pt x="2390891" y="0"/>
                </a:lnTo>
                <a:lnTo>
                  <a:pt x="2390891" y="4187101"/>
                </a:lnTo>
                <a:lnTo>
                  <a:pt x="0" y="4187101"/>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A8FD774F-5BE9-48C5-8CA9-82FFDC76C36D}"/>
              </a:ext>
            </a:extLst>
          </p:cNvPr>
          <p:cNvSpPr>
            <a:spLocks noGrp="1"/>
          </p:cNvSpPr>
          <p:nvPr>
            <p:ph type="pic" sz="quarter" idx="11"/>
          </p:nvPr>
        </p:nvSpPr>
        <p:spPr>
          <a:xfrm>
            <a:off x="3781806" y="2900358"/>
            <a:ext cx="1607703" cy="2815525"/>
          </a:xfrm>
          <a:custGeom>
            <a:avLst/>
            <a:gdLst>
              <a:gd name="connsiteX0" fmla="*/ 0 w 1607703"/>
              <a:gd name="connsiteY0" fmla="*/ 0 h 2815525"/>
              <a:gd name="connsiteX1" fmla="*/ 1607703 w 1607703"/>
              <a:gd name="connsiteY1" fmla="*/ 0 h 2815525"/>
              <a:gd name="connsiteX2" fmla="*/ 1607703 w 1607703"/>
              <a:gd name="connsiteY2" fmla="*/ 2815525 h 2815525"/>
              <a:gd name="connsiteX3" fmla="*/ 0 w 1607703"/>
              <a:gd name="connsiteY3" fmla="*/ 2815525 h 2815525"/>
            </a:gdLst>
            <a:ahLst/>
            <a:cxnLst>
              <a:cxn ang="0">
                <a:pos x="connsiteX0" y="connsiteY0"/>
              </a:cxn>
              <a:cxn ang="0">
                <a:pos x="connsiteX1" y="connsiteY1"/>
              </a:cxn>
              <a:cxn ang="0">
                <a:pos x="connsiteX2" y="connsiteY2"/>
              </a:cxn>
              <a:cxn ang="0">
                <a:pos x="connsiteX3" y="connsiteY3"/>
              </a:cxn>
            </a:cxnLst>
            <a:rect l="l" t="t" r="r" b="b"/>
            <a:pathLst>
              <a:path w="1607703" h="2815525">
                <a:moveTo>
                  <a:pt x="0" y="0"/>
                </a:moveTo>
                <a:lnTo>
                  <a:pt x="1607703" y="0"/>
                </a:lnTo>
                <a:lnTo>
                  <a:pt x="1607703" y="2815525"/>
                </a:lnTo>
                <a:lnTo>
                  <a:pt x="0" y="2815525"/>
                </a:lnTo>
                <a:close/>
              </a:path>
            </a:pathLst>
          </a:custGeom>
        </p:spPr>
        <p:txBody>
          <a:bodyPr wrap="square">
            <a:noAutofit/>
          </a:bodyPr>
          <a:lstStyle/>
          <a:p>
            <a:endParaRPr lang="en-ID"/>
          </a:p>
        </p:txBody>
      </p:sp>
    </p:spTree>
    <p:extLst>
      <p:ext uri="{BB962C8B-B14F-4D97-AF65-F5344CB8AC3E}">
        <p14:creationId xmlns:p14="http://schemas.microsoft.com/office/powerpoint/2010/main" val="1089172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2C927D2-6AEE-45EF-9BFE-29098D66A35A}"/>
              </a:ext>
            </a:extLst>
          </p:cNvPr>
          <p:cNvSpPr>
            <a:spLocks noGrp="1"/>
          </p:cNvSpPr>
          <p:nvPr>
            <p:ph type="pic" sz="quarter" idx="10"/>
          </p:nvPr>
        </p:nvSpPr>
        <p:spPr>
          <a:xfrm>
            <a:off x="5811968" y="792122"/>
            <a:ext cx="5441577" cy="5080906"/>
          </a:xfrm>
          <a:custGeom>
            <a:avLst/>
            <a:gdLst>
              <a:gd name="connsiteX0" fmla="*/ 0 w 5441577"/>
              <a:gd name="connsiteY0" fmla="*/ 0 h 5080906"/>
              <a:gd name="connsiteX1" fmla="*/ 5441577 w 5441577"/>
              <a:gd name="connsiteY1" fmla="*/ 0 h 5080906"/>
              <a:gd name="connsiteX2" fmla="*/ 5441577 w 5441577"/>
              <a:gd name="connsiteY2" fmla="*/ 5080906 h 5080906"/>
              <a:gd name="connsiteX3" fmla="*/ 0 w 5441577"/>
              <a:gd name="connsiteY3" fmla="*/ 5080906 h 5080906"/>
            </a:gdLst>
            <a:ahLst/>
            <a:cxnLst>
              <a:cxn ang="0">
                <a:pos x="connsiteX0" y="connsiteY0"/>
              </a:cxn>
              <a:cxn ang="0">
                <a:pos x="connsiteX1" y="connsiteY1"/>
              </a:cxn>
              <a:cxn ang="0">
                <a:pos x="connsiteX2" y="connsiteY2"/>
              </a:cxn>
              <a:cxn ang="0">
                <a:pos x="connsiteX3" y="connsiteY3"/>
              </a:cxn>
            </a:cxnLst>
            <a:rect l="l" t="t" r="r" b="b"/>
            <a:pathLst>
              <a:path w="5441577" h="5080906">
                <a:moveTo>
                  <a:pt x="0" y="0"/>
                </a:moveTo>
                <a:lnTo>
                  <a:pt x="5441577" y="0"/>
                </a:lnTo>
                <a:lnTo>
                  <a:pt x="5441577" y="5080906"/>
                </a:lnTo>
                <a:lnTo>
                  <a:pt x="0" y="5080906"/>
                </a:lnTo>
                <a:close/>
              </a:path>
            </a:pathLst>
          </a:custGeom>
        </p:spPr>
        <p:txBody>
          <a:bodyPr wrap="square">
            <a:noAutofit/>
          </a:bodyPr>
          <a:lstStyle/>
          <a:p>
            <a:endParaRPr lang="en-ID"/>
          </a:p>
        </p:txBody>
      </p:sp>
    </p:spTree>
    <p:extLst>
      <p:ext uri="{BB962C8B-B14F-4D97-AF65-F5344CB8AC3E}">
        <p14:creationId xmlns:p14="http://schemas.microsoft.com/office/powerpoint/2010/main" val="200014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EBF1AA-5511-4664-AC94-8FF51B1C5EA9}"/>
              </a:ext>
            </a:extLst>
          </p:cNvPr>
          <p:cNvSpPr/>
          <p:nvPr userDrawn="1"/>
        </p:nvSpPr>
        <p:spPr>
          <a:xfrm>
            <a:off x="0" y="0"/>
            <a:ext cx="1219199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60110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3C1E0E71-5B85-406F-BE23-4D2270C4D18C}"/>
              </a:ext>
            </a:extLst>
          </p:cNvPr>
          <p:cNvSpPr>
            <a:spLocks noGrp="1"/>
          </p:cNvSpPr>
          <p:nvPr>
            <p:ph type="pic" sz="quarter" idx="10"/>
          </p:nvPr>
        </p:nvSpPr>
        <p:spPr bwMode="auto">
          <a:xfrm>
            <a:off x="723900" y="762000"/>
            <a:ext cx="10744200" cy="5334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oAutofit/>
          </a:bodyPr>
          <a:lstStyle/>
          <a:p>
            <a:endParaRPr lang="en-US" dirty="0"/>
          </a:p>
        </p:txBody>
      </p:sp>
    </p:spTree>
    <p:extLst>
      <p:ext uri="{BB962C8B-B14F-4D97-AF65-F5344CB8AC3E}">
        <p14:creationId xmlns:p14="http://schemas.microsoft.com/office/powerpoint/2010/main" val="71372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5D615512-87BF-4489-94E7-1D77F81AEB49}"/>
              </a:ext>
            </a:extLst>
          </p:cNvPr>
          <p:cNvSpPr>
            <a:spLocks noGrp="1"/>
          </p:cNvSpPr>
          <p:nvPr>
            <p:ph type="pic" sz="quarter" idx="17"/>
          </p:nvPr>
        </p:nvSpPr>
        <p:spPr bwMode="auto">
          <a:xfrm>
            <a:off x="373062" y="380999"/>
            <a:ext cx="11445875" cy="6096000"/>
          </a:xfrm>
          <a:custGeom>
            <a:avLst/>
            <a:gdLst>
              <a:gd name="connsiteX0" fmla="*/ 0 w 11445875"/>
              <a:gd name="connsiteY0" fmla="*/ 0 h 6096000"/>
              <a:gd name="connsiteX1" fmla="*/ 11445875 w 11445875"/>
              <a:gd name="connsiteY1" fmla="*/ 0 h 6096000"/>
              <a:gd name="connsiteX2" fmla="*/ 11445875 w 11445875"/>
              <a:gd name="connsiteY2" fmla="*/ 6096000 h 6096000"/>
              <a:gd name="connsiteX3" fmla="*/ 0 w 11445875"/>
              <a:gd name="connsiteY3" fmla="*/ 6096000 h 6096000"/>
            </a:gdLst>
            <a:ahLst/>
            <a:cxnLst>
              <a:cxn ang="0">
                <a:pos x="connsiteX0" y="connsiteY0"/>
              </a:cxn>
              <a:cxn ang="0">
                <a:pos x="connsiteX1" y="connsiteY1"/>
              </a:cxn>
              <a:cxn ang="0">
                <a:pos x="connsiteX2" y="connsiteY2"/>
              </a:cxn>
              <a:cxn ang="0">
                <a:pos x="connsiteX3" y="connsiteY3"/>
              </a:cxn>
            </a:cxnLst>
            <a:rect l="l" t="t" r="r" b="b"/>
            <a:pathLst>
              <a:path w="11445875" h="6096000">
                <a:moveTo>
                  <a:pt x="0" y="0"/>
                </a:moveTo>
                <a:lnTo>
                  <a:pt x="11445875" y="0"/>
                </a:lnTo>
                <a:lnTo>
                  <a:pt x="11445875" y="6096000"/>
                </a:lnTo>
                <a:lnTo>
                  <a:pt x="0" y="6096000"/>
                </a:lnTo>
                <a:close/>
              </a:path>
            </a:pathLst>
          </a:cu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oAutofit/>
          </a:bodyPr>
          <a:lstStyle/>
          <a:p>
            <a:endParaRPr lang="en-US" dirty="0"/>
          </a:p>
        </p:txBody>
      </p:sp>
    </p:spTree>
    <p:extLst>
      <p:ext uri="{BB962C8B-B14F-4D97-AF65-F5344CB8AC3E}">
        <p14:creationId xmlns:p14="http://schemas.microsoft.com/office/powerpoint/2010/main" val="2145074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5E886AA-7533-444F-A04B-31EB6ECEE18A}"/>
              </a:ext>
            </a:extLst>
          </p:cNvPr>
          <p:cNvSpPr>
            <a:spLocks noGrp="1"/>
          </p:cNvSpPr>
          <p:nvPr>
            <p:ph type="pic" sz="quarter" idx="10"/>
          </p:nvPr>
        </p:nvSpPr>
        <p:spPr>
          <a:xfrm>
            <a:off x="0" y="1"/>
            <a:ext cx="12192000" cy="6857999"/>
          </a:xfrm>
          <a:prstGeom prst="rect">
            <a:avLst/>
          </a:prstGeom>
        </p:spPr>
        <p:txBody>
          <a:bodyPr/>
          <a:lstStyle/>
          <a:p>
            <a:endParaRPr lang="id-ID"/>
          </a:p>
        </p:txBody>
      </p:sp>
    </p:spTree>
    <p:extLst>
      <p:ext uri="{BB962C8B-B14F-4D97-AF65-F5344CB8AC3E}">
        <p14:creationId xmlns:p14="http://schemas.microsoft.com/office/powerpoint/2010/main" val="196531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CAD773B-AB4F-44B1-9723-689A58222AB1}"/>
              </a:ext>
            </a:extLst>
          </p:cNvPr>
          <p:cNvSpPr>
            <a:spLocks noGrp="1"/>
          </p:cNvSpPr>
          <p:nvPr>
            <p:ph type="pic" sz="quarter" idx="10"/>
          </p:nvPr>
        </p:nvSpPr>
        <p:spPr>
          <a:xfrm>
            <a:off x="1066538" y="2379077"/>
            <a:ext cx="4419599" cy="3657600"/>
          </a:xfrm>
          <a:custGeom>
            <a:avLst/>
            <a:gdLst>
              <a:gd name="connsiteX0" fmla="*/ 0 w 4419599"/>
              <a:gd name="connsiteY0" fmla="*/ 0 h 3657600"/>
              <a:gd name="connsiteX1" fmla="*/ 4419599 w 4419599"/>
              <a:gd name="connsiteY1" fmla="*/ 0 h 3657600"/>
              <a:gd name="connsiteX2" fmla="*/ 4419599 w 4419599"/>
              <a:gd name="connsiteY2" fmla="*/ 3657600 h 3657600"/>
              <a:gd name="connsiteX3" fmla="*/ 0 w 4419599"/>
              <a:gd name="connsiteY3" fmla="*/ 3657600 h 3657600"/>
            </a:gdLst>
            <a:ahLst/>
            <a:cxnLst>
              <a:cxn ang="0">
                <a:pos x="connsiteX0" y="connsiteY0"/>
              </a:cxn>
              <a:cxn ang="0">
                <a:pos x="connsiteX1" y="connsiteY1"/>
              </a:cxn>
              <a:cxn ang="0">
                <a:pos x="connsiteX2" y="connsiteY2"/>
              </a:cxn>
              <a:cxn ang="0">
                <a:pos x="connsiteX3" y="connsiteY3"/>
              </a:cxn>
            </a:cxnLst>
            <a:rect l="l" t="t" r="r" b="b"/>
            <a:pathLst>
              <a:path w="4419599" h="3657600">
                <a:moveTo>
                  <a:pt x="0" y="0"/>
                </a:moveTo>
                <a:lnTo>
                  <a:pt x="4419599" y="0"/>
                </a:lnTo>
                <a:lnTo>
                  <a:pt x="4419599" y="3657600"/>
                </a:lnTo>
                <a:lnTo>
                  <a:pt x="0" y="3657600"/>
                </a:lnTo>
                <a:close/>
              </a:path>
            </a:pathLst>
          </a:custGeom>
        </p:spPr>
        <p:txBody>
          <a:bodyPr wrap="square">
            <a:noAutofit/>
          </a:bodyPr>
          <a:lstStyle/>
          <a:p>
            <a:endParaRPr lang="en-ID"/>
          </a:p>
        </p:txBody>
      </p:sp>
    </p:spTree>
    <p:extLst>
      <p:ext uri="{BB962C8B-B14F-4D97-AF65-F5344CB8AC3E}">
        <p14:creationId xmlns:p14="http://schemas.microsoft.com/office/powerpoint/2010/main" val="1739020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A7F5E45-4A5A-45CB-AF27-BA69B86C1EFB}"/>
              </a:ext>
            </a:extLst>
          </p:cNvPr>
          <p:cNvSpPr>
            <a:spLocks noGrp="1"/>
          </p:cNvSpPr>
          <p:nvPr>
            <p:ph type="pic" sz="quarter" idx="10"/>
          </p:nvPr>
        </p:nvSpPr>
        <p:spPr>
          <a:xfrm>
            <a:off x="1382191" y="3283241"/>
            <a:ext cx="2732608" cy="2316480"/>
          </a:xfrm>
          <a:custGeom>
            <a:avLst/>
            <a:gdLst>
              <a:gd name="connsiteX0" fmla="*/ 0 w 2732608"/>
              <a:gd name="connsiteY0" fmla="*/ 0 h 2316480"/>
              <a:gd name="connsiteX1" fmla="*/ 2732608 w 2732608"/>
              <a:gd name="connsiteY1" fmla="*/ 0 h 2316480"/>
              <a:gd name="connsiteX2" fmla="*/ 2732608 w 2732608"/>
              <a:gd name="connsiteY2" fmla="*/ 2316480 h 2316480"/>
              <a:gd name="connsiteX3" fmla="*/ 0 w 2732608"/>
              <a:gd name="connsiteY3" fmla="*/ 2316480 h 2316480"/>
            </a:gdLst>
            <a:ahLst/>
            <a:cxnLst>
              <a:cxn ang="0">
                <a:pos x="connsiteX0" y="connsiteY0"/>
              </a:cxn>
              <a:cxn ang="0">
                <a:pos x="connsiteX1" y="connsiteY1"/>
              </a:cxn>
              <a:cxn ang="0">
                <a:pos x="connsiteX2" y="connsiteY2"/>
              </a:cxn>
              <a:cxn ang="0">
                <a:pos x="connsiteX3" y="connsiteY3"/>
              </a:cxn>
            </a:cxnLst>
            <a:rect l="l" t="t" r="r" b="b"/>
            <a:pathLst>
              <a:path w="2732608" h="2316480">
                <a:moveTo>
                  <a:pt x="0" y="0"/>
                </a:moveTo>
                <a:lnTo>
                  <a:pt x="2732608" y="0"/>
                </a:lnTo>
                <a:lnTo>
                  <a:pt x="2732608" y="2316480"/>
                </a:lnTo>
                <a:lnTo>
                  <a:pt x="0" y="2316480"/>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17D07B6C-C319-44FD-A4F5-A7075272855C}"/>
              </a:ext>
            </a:extLst>
          </p:cNvPr>
          <p:cNvSpPr>
            <a:spLocks noGrp="1"/>
          </p:cNvSpPr>
          <p:nvPr>
            <p:ph type="pic" sz="quarter" idx="11"/>
          </p:nvPr>
        </p:nvSpPr>
        <p:spPr>
          <a:xfrm>
            <a:off x="8077199" y="3283241"/>
            <a:ext cx="2732608" cy="2316480"/>
          </a:xfrm>
          <a:custGeom>
            <a:avLst/>
            <a:gdLst>
              <a:gd name="connsiteX0" fmla="*/ 0 w 2732608"/>
              <a:gd name="connsiteY0" fmla="*/ 0 h 2316480"/>
              <a:gd name="connsiteX1" fmla="*/ 2732608 w 2732608"/>
              <a:gd name="connsiteY1" fmla="*/ 0 h 2316480"/>
              <a:gd name="connsiteX2" fmla="*/ 2732608 w 2732608"/>
              <a:gd name="connsiteY2" fmla="*/ 2316480 h 2316480"/>
              <a:gd name="connsiteX3" fmla="*/ 0 w 2732608"/>
              <a:gd name="connsiteY3" fmla="*/ 2316480 h 2316480"/>
            </a:gdLst>
            <a:ahLst/>
            <a:cxnLst>
              <a:cxn ang="0">
                <a:pos x="connsiteX0" y="connsiteY0"/>
              </a:cxn>
              <a:cxn ang="0">
                <a:pos x="connsiteX1" y="connsiteY1"/>
              </a:cxn>
              <a:cxn ang="0">
                <a:pos x="connsiteX2" y="connsiteY2"/>
              </a:cxn>
              <a:cxn ang="0">
                <a:pos x="connsiteX3" y="connsiteY3"/>
              </a:cxn>
            </a:cxnLst>
            <a:rect l="l" t="t" r="r" b="b"/>
            <a:pathLst>
              <a:path w="2732608" h="2316480">
                <a:moveTo>
                  <a:pt x="0" y="0"/>
                </a:moveTo>
                <a:lnTo>
                  <a:pt x="2732608" y="0"/>
                </a:lnTo>
                <a:lnTo>
                  <a:pt x="2732608" y="2316480"/>
                </a:lnTo>
                <a:lnTo>
                  <a:pt x="0" y="2316480"/>
                </a:lnTo>
                <a:close/>
              </a:path>
            </a:pathLst>
          </a:custGeom>
        </p:spPr>
        <p:txBody>
          <a:bodyPr wrap="square">
            <a:noAutofit/>
          </a:bodyPr>
          <a:lstStyle/>
          <a:p>
            <a:endParaRPr lang="en-ID"/>
          </a:p>
        </p:txBody>
      </p:sp>
    </p:spTree>
    <p:extLst>
      <p:ext uri="{BB962C8B-B14F-4D97-AF65-F5344CB8AC3E}">
        <p14:creationId xmlns:p14="http://schemas.microsoft.com/office/powerpoint/2010/main" val="1979462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4FF0A79-33E8-4F18-A60F-DCA308CFB949}"/>
              </a:ext>
            </a:extLst>
          </p:cNvPr>
          <p:cNvSpPr>
            <a:spLocks noGrp="1"/>
          </p:cNvSpPr>
          <p:nvPr>
            <p:ph type="pic" sz="quarter" idx="10"/>
          </p:nvPr>
        </p:nvSpPr>
        <p:spPr>
          <a:xfrm>
            <a:off x="1006628" y="1019529"/>
            <a:ext cx="2661392" cy="3117518"/>
          </a:xfrm>
          <a:custGeom>
            <a:avLst/>
            <a:gdLst>
              <a:gd name="connsiteX0" fmla="*/ 0 w 2661392"/>
              <a:gd name="connsiteY0" fmla="*/ 0 h 3117518"/>
              <a:gd name="connsiteX1" fmla="*/ 2661392 w 2661392"/>
              <a:gd name="connsiteY1" fmla="*/ 0 h 3117518"/>
              <a:gd name="connsiteX2" fmla="*/ 2661392 w 2661392"/>
              <a:gd name="connsiteY2" fmla="*/ 3117518 h 3117518"/>
              <a:gd name="connsiteX3" fmla="*/ 0 w 2661392"/>
              <a:gd name="connsiteY3" fmla="*/ 3117518 h 3117518"/>
            </a:gdLst>
            <a:ahLst/>
            <a:cxnLst>
              <a:cxn ang="0">
                <a:pos x="connsiteX0" y="connsiteY0"/>
              </a:cxn>
              <a:cxn ang="0">
                <a:pos x="connsiteX1" y="connsiteY1"/>
              </a:cxn>
              <a:cxn ang="0">
                <a:pos x="connsiteX2" y="connsiteY2"/>
              </a:cxn>
              <a:cxn ang="0">
                <a:pos x="connsiteX3" y="connsiteY3"/>
              </a:cxn>
            </a:cxnLst>
            <a:rect l="l" t="t" r="r" b="b"/>
            <a:pathLst>
              <a:path w="2661392" h="3117518">
                <a:moveTo>
                  <a:pt x="0" y="0"/>
                </a:moveTo>
                <a:lnTo>
                  <a:pt x="2661392" y="0"/>
                </a:lnTo>
                <a:lnTo>
                  <a:pt x="2661392" y="3117518"/>
                </a:lnTo>
                <a:lnTo>
                  <a:pt x="0" y="3117518"/>
                </a:lnTo>
                <a:close/>
              </a:path>
            </a:pathLst>
          </a:custGeom>
        </p:spPr>
        <p:txBody>
          <a:bodyPr wrap="square">
            <a:noAutofit/>
          </a:bodyPr>
          <a:lstStyle/>
          <a:p>
            <a:endParaRPr lang="en-ID"/>
          </a:p>
        </p:txBody>
      </p:sp>
      <p:sp>
        <p:nvSpPr>
          <p:cNvPr id="7" name="Picture Placeholder 6">
            <a:extLst>
              <a:ext uri="{FF2B5EF4-FFF2-40B4-BE49-F238E27FC236}">
                <a16:creationId xmlns:a16="http://schemas.microsoft.com/office/drawing/2014/main" id="{9CB59A20-7B45-4770-A54B-BF726527F474}"/>
              </a:ext>
            </a:extLst>
          </p:cNvPr>
          <p:cNvSpPr>
            <a:spLocks noGrp="1"/>
          </p:cNvSpPr>
          <p:nvPr>
            <p:ph type="pic" sz="quarter" idx="11"/>
          </p:nvPr>
        </p:nvSpPr>
        <p:spPr>
          <a:xfrm>
            <a:off x="3800628" y="1019529"/>
            <a:ext cx="2661392" cy="3117518"/>
          </a:xfrm>
          <a:custGeom>
            <a:avLst/>
            <a:gdLst>
              <a:gd name="connsiteX0" fmla="*/ 0 w 2661392"/>
              <a:gd name="connsiteY0" fmla="*/ 0 h 3117518"/>
              <a:gd name="connsiteX1" fmla="*/ 2661392 w 2661392"/>
              <a:gd name="connsiteY1" fmla="*/ 0 h 3117518"/>
              <a:gd name="connsiteX2" fmla="*/ 2661392 w 2661392"/>
              <a:gd name="connsiteY2" fmla="*/ 3117518 h 3117518"/>
              <a:gd name="connsiteX3" fmla="*/ 0 w 2661392"/>
              <a:gd name="connsiteY3" fmla="*/ 3117518 h 3117518"/>
            </a:gdLst>
            <a:ahLst/>
            <a:cxnLst>
              <a:cxn ang="0">
                <a:pos x="connsiteX0" y="connsiteY0"/>
              </a:cxn>
              <a:cxn ang="0">
                <a:pos x="connsiteX1" y="connsiteY1"/>
              </a:cxn>
              <a:cxn ang="0">
                <a:pos x="connsiteX2" y="connsiteY2"/>
              </a:cxn>
              <a:cxn ang="0">
                <a:pos x="connsiteX3" y="connsiteY3"/>
              </a:cxn>
            </a:cxnLst>
            <a:rect l="l" t="t" r="r" b="b"/>
            <a:pathLst>
              <a:path w="2661392" h="3117518">
                <a:moveTo>
                  <a:pt x="0" y="0"/>
                </a:moveTo>
                <a:lnTo>
                  <a:pt x="2661392" y="0"/>
                </a:lnTo>
                <a:lnTo>
                  <a:pt x="2661392" y="3117518"/>
                </a:lnTo>
                <a:lnTo>
                  <a:pt x="0" y="3117518"/>
                </a:lnTo>
                <a:close/>
              </a:path>
            </a:pathLst>
          </a:custGeom>
        </p:spPr>
        <p:txBody>
          <a:bodyPr wrap="square">
            <a:noAutofit/>
          </a:bodyPr>
          <a:lstStyle/>
          <a:p>
            <a:endParaRPr lang="en-ID"/>
          </a:p>
        </p:txBody>
      </p:sp>
    </p:spTree>
    <p:extLst>
      <p:ext uri="{BB962C8B-B14F-4D97-AF65-F5344CB8AC3E}">
        <p14:creationId xmlns:p14="http://schemas.microsoft.com/office/powerpoint/2010/main" val="4234555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34321"/>
      </p:ext>
    </p:extLst>
  </p:cSld>
  <p:clrMap bg1="lt1" tx1="dk1" bg2="lt2" tx2="dk2" accent1="accent1" accent2="accent2" accent3="accent3" accent4="accent4" accent5="accent5" accent6="accent6" hlink="hlink" folHlink="folHlink"/>
  <p:sldLayoutIdLst>
    <p:sldLayoutId id="2147483866" r:id="rId1"/>
    <p:sldLayoutId id="2147483976" r:id="rId2"/>
    <p:sldLayoutId id="2147483798" r:id="rId3"/>
    <p:sldLayoutId id="2147483785" r:id="rId4"/>
    <p:sldLayoutId id="2147483960" r:id="rId5"/>
    <p:sldLayoutId id="2147483736"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 id="2147483971" r:id="rId17"/>
    <p:sldLayoutId id="2147483972" r:id="rId18"/>
    <p:sldLayoutId id="2147483973" r:id="rId19"/>
    <p:sldLayoutId id="2147483974" r:id="rId20"/>
    <p:sldLayoutId id="2147483975"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40">
          <p15:clr>
            <a:srgbClr val="F26B43"/>
          </p15:clr>
        </p15:guide>
        <p15:guide id="2" pos="456">
          <p15:clr>
            <a:srgbClr val="F26B43"/>
          </p15:clr>
        </p15:guide>
        <p15:guide id="3" pos="2712">
          <p15:clr>
            <a:srgbClr val="F26B43"/>
          </p15:clr>
        </p15:guide>
        <p15:guide id="4" pos="4968">
          <p15:clr>
            <a:srgbClr val="F26B43"/>
          </p15:clr>
        </p15:guide>
        <p15:guide id="5" pos="7224">
          <p15:clr>
            <a:srgbClr val="F26B43"/>
          </p15:clr>
        </p15:guide>
        <p15:guide id="6" orient="horz" pos="2712">
          <p15:clr>
            <a:srgbClr val="F26B43"/>
          </p15:clr>
        </p15:guide>
        <p15:guide id="7" orient="horz" pos="1608">
          <p15:clr>
            <a:srgbClr val="F26B43"/>
          </p15:clr>
        </p15:guide>
        <p15:guide id="8" orient="horz" pos="480">
          <p15:clr>
            <a:srgbClr val="F26B43"/>
          </p15:clr>
        </p15:guide>
        <p15:guide id="9" pos="3840">
          <p15:clr>
            <a:srgbClr val="F26B43"/>
          </p15:clr>
        </p15:guide>
        <p15:guide id="10" orient="horz" pos="21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9D014CB8-9E99-4B78-9028-92419BD1BD54}"/>
              </a:ext>
            </a:extLst>
          </p:cNvPr>
          <p:cNvSpPr/>
          <p:nvPr/>
        </p:nvSpPr>
        <p:spPr>
          <a:xfrm>
            <a:off x="-137650" y="245806"/>
            <a:ext cx="12191999"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15" name="Rectangle 14">
            <a:extLst>
              <a:ext uri="{FF2B5EF4-FFF2-40B4-BE49-F238E27FC236}">
                <a16:creationId xmlns:a16="http://schemas.microsoft.com/office/drawing/2014/main" id="{417B28C5-9C3C-4013-81F8-00723BE420E7}"/>
              </a:ext>
            </a:extLst>
          </p:cNvPr>
          <p:cNvSpPr/>
          <p:nvPr/>
        </p:nvSpPr>
        <p:spPr>
          <a:xfrm>
            <a:off x="1014045" y="1007000"/>
            <a:ext cx="3436035" cy="484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endParaRPr>
          </a:p>
        </p:txBody>
      </p:sp>
      <p:sp>
        <p:nvSpPr>
          <p:cNvPr id="10" name="Rectangle 9">
            <a:extLst>
              <a:ext uri="{FF2B5EF4-FFF2-40B4-BE49-F238E27FC236}">
                <a16:creationId xmlns:a16="http://schemas.microsoft.com/office/drawing/2014/main" id="{C6B283E6-46E0-45BA-A2CE-A964A47E259B}"/>
              </a:ext>
            </a:extLst>
          </p:cNvPr>
          <p:cNvSpPr/>
          <p:nvPr/>
        </p:nvSpPr>
        <p:spPr>
          <a:xfrm>
            <a:off x="2055640" y="4527135"/>
            <a:ext cx="4949483" cy="615553"/>
          </a:xfrm>
          <a:prstGeom prst="rect">
            <a:avLst/>
          </a:prstGeom>
          <a:noFill/>
        </p:spPr>
        <p:txBody>
          <a:bodyPr wrap="square" lIns="0" tIns="0" rIns="0" bIns="0">
            <a:spAutoFit/>
          </a:bodyPr>
          <a:lstStyle/>
          <a:p>
            <a:r>
              <a:rPr lang="en-US" sz="2000" b="1" dirty="0">
                <a:solidFill>
                  <a:schemeClr val="bg1"/>
                </a:solidFill>
                <a:latin typeface="Lato" panose="020F0502020204030203" pitchFamily="34" charset="0"/>
                <a:ea typeface="Lato" panose="020F0502020204030203" pitchFamily="34" charset="0"/>
                <a:cs typeface="Lato" panose="020F0502020204030203" pitchFamily="34" charset="0"/>
              </a:rPr>
              <a:t> Your Virtual Communication Pal</a:t>
            </a:r>
          </a:p>
          <a:p>
            <a:endParaRPr lang="en-US" sz="2000"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9" name="TextBox 8">
            <a:extLst>
              <a:ext uri="{FF2B5EF4-FFF2-40B4-BE49-F238E27FC236}">
                <a16:creationId xmlns:a16="http://schemas.microsoft.com/office/drawing/2014/main" id="{AC601806-F513-43AF-9483-B71CD6204837}"/>
              </a:ext>
            </a:extLst>
          </p:cNvPr>
          <p:cNvSpPr txBox="1"/>
          <p:nvPr/>
        </p:nvSpPr>
        <p:spPr>
          <a:xfrm>
            <a:off x="2055641" y="2035912"/>
            <a:ext cx="6488591" cy="2436564"/>
          </a:xfrm>
          <a:prstGeom prst="rect">
            <a:avLst/>
          </a:prstGeom>
          <a:noFill/>
          <a:ln>
            <a:noFill/>
          </a:ln>
        </p:spPr>
        <p:txBody>
          <a:bodyPr wrap="square" lIns="0" tIns="0" rIns="0" bIns="0" rtlCol="0" anchor="ctr" anchorCtr="0">
            <a:spAutoFit/>
          </a:bodyPr>
          <a:lstStyle/>
          <a:p>
            <a:pPr>
              <a:lnSpc>
                <a:spcPts val="9500"/>
              </a:lnSpc>
            </a:pPr>
            <a:r>
              <a:rPr lang="en-US" sz="8000" dirty="0">
                <a:solidFill>
                  <a:schemeClr val="bg1"/>
                </a:solidFill>
                <a:latin typeface="PT Serif" panose="020A0603040505020204" pitchFamily="18" charset="0"/>
                <a:ea typeface="Source Serif Pro" panose="02040603050405020204" pitchFamily="18" charset="0"/>
                <a:cs typeface="Open Sans Extrabold" panose="020B0906030804020204" pitchFamily="34" charset="0"/>
              </a:rPr>
              <a:t>CONVO COMPANION:</a:t>
            </a:r>
          </a:p>
        </p:txBody>
      </p:sp>
      <p:sp>
        <p:nvSpPr>
          <p:cNvPr id="3" name="Oval 2">
            <a:extLst>
              <a:ext uri="{FF2B5EF4-FFF2-40B4-BE49-F238E27FC236}">
                <a16:creationId xmlns:a16="http://schemas.microsoft.com/office/drawing/2014/main" id="{84BEA703-6063-E01B-F41A-33A601C0E178}"/>
              </a:ext>
            </a:extLst>
          </p:cNvPr>
          <p:cNvSpPr/>
          <p:nvPr/>
        </p:nvSpPr>
        <p:spPr>
          <a:xfrm>
            <a:off x="1085484" y="1040396"/>
            <a:ext cx="1303755" cy="12904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69AB3069-ABA5-DE77-732F-337F3B3D62C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5147" t="30258" r="35004" b="42859"/>
          <a:stretch/>
        </p:blipFill>
        <p:spPr>
          <a:xfrm>
            <a:off x="1196587" y="1154688"/>
            <a:ext cx="1081547" cy="1061884"/>
          </a:xfrm>
          <a:prstGeom prst="ellipse">
            <a:avLst/>
          </a:prstGeom>
        </p:spPr>
      </p:pic>
      <p:sp>
        <p:nvSpPr>
          <p:cNvPr id="14" name="TextBox 13">
            <a:extLst>
              <a:ext uri="{FF2B5EF4-FFF2-40B4-BE49-F238E27FC236}">
                <a16:creationId xmlns:a16="http://schemas.microsoft.com/office/drawing/2014/main" id="{676B9395-CD89-A628-B3ED-47AF57290CD9}"/>
              </a:ext>
            </a:extLst>
          </p:cNvPr>
          <p:cNvSpPr txBox="1"/>
          <p:nvPr/>
        </p:nvSpPr>
        <p:spPr>
          <a:xfrm>
            <a:off x="8967019" y="4708450"/>
            <a:ext cx="3224981"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err="1"/>
              <a:t>Soumyadeep</a:t>
            </a:r>
            <a:r>
              <a:rPr lang="en-US" b="1" dirty="0"/>
              <a:t> Mukherjee</a:t>
            </a:r>
          </a:p>
          <a:p>
            <a:pPr marL="285750" indent="-285750">
              <a:buFont typeface="Arial" panose="020B0604020202020204" pitchFamily="34" charset="0"/>
              <a:buChar char="•"/>
            </a:pPr>
            <a:r>
              <a:rPr lang="en-US" b="1" dirty="0"/>
              <a:t>Swati Priya</a:t>
            </a:r>
          </a:p>
          <a:p>
            <a:pPr marL="285750" indent="-285750">
              <a:buFont typeface="Arial" panose="020B0604020202020204" pitchFamily="34" charset="0"/>
              <a:buChar char="•"/>
            </a:pPr>
            <a:r>
              <a:rPr lang="en-US" b="1" dirty="0" err="1"/>
              <a:t>K.Haritha</a:t>
            </a:r>
            <a:endParaRPr lang="en-US" b="1" dirty="0"/>
          </a:p>
          <a:p>
            <a:pPr marL="285750" indent="-285750">
              <a:buFont typeface="Arial" panose="020B0604020202020204" pitchFamily="34" charset="0"/>
              <a:buChar char="•"/>
            </a:pPr>
            <a:r>
              <a:rPr lang="en-US" b="1" dirty="0" err="1"/>
              <a:t>E.Chandrika</a:t>
            </a:r>
            <a:endParaRPr lang="en-US" b="1" dirty="0"/>
          </a:p>
          <a:p>
            <a:pPr marL="285750" indent="-285750">
              <a:buFont typeface="Arial" panose="020B0604020202020204" pitchFamily="34" charset="0"/>
              <a:buChar char="•"/>
            </a:pPr>
            <a:r>
              <a:rPr lang="en-US" b="1" dirty="0" err="1"/>
              <a:t>T.Jahnavi</a:t>
            </a:r>
            <a:endParaRPr lang="en-US" b="1" dirty="0"/>
          </a:p>
          <a:p>
            <a:pPr marL="285750" indent="-285750">
              <a:buFont typeface="Arial" panose="020B0604020202020204" pitchFamily="34" charset="0"/>
              <a:buChar char="•"/>
            </a:pPr>
            <a:r>
              <a:rPr lang="en-US" b="1" dirty="0" err="1"/>
              <a:t>S.Hareesha</a:t>
            </a:r>
            <a:endParaRPr lang="en-US" b="1"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52340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B1E405C-A2BA-46A7-A7E3-CA54AC9AF62C}"/>
              </a:ext>
            </a:extLst>
          </p:cNvPr>
          <p:cNvSpPr/>
          <p:nvPr/>
        </p:nvSpPr>
        <p:spPr>
          <a:xfrm>
            <a:off x="6430297" y="2064774"/>
            <a:ext cx="5161935" cy="4027193"/>
          </a:xfrm>
          <a:prstGeom prst="rect">
            <a:avLst/>
          </a:prstGeom>
        </p:spPr>
        <p:txBody>
          <a:bodyPr wrap="square" lIns="0" tIns="0" rIns="0" bIns="0">
            <a:spAutoFit/>
          </a:bodyPr>
          <a:lstStyle/>
          <a:p>
            <a:pPr algn="just">
              <a:lnSpc>
                <a:spcPct val="150000"/>
              </a:lnSpc>
            </a:pPr>
            <a:r>
              <a:rPr lang="en-US" sz="1600" b="1" dirty="0">
                <a:solidFill>
                  <a:schemeClr val="bg1"/>
                </a:solidFill>
                <a:latin typeface="Aptos SemiBold" panose="020B0004020202020204" pitchFamily="34" charset="0"/>
              </a:rPr>
              <a:t>companion is web application supposed to act as a voice assistant which will communicate as a friend and after it’s done it will rectify your grammatical mistakes and provide more effective words, in addition to this it will also monitor your confidence level and it will maintain the progression graph and streaks.</a:t>
            </a:r>
            <a:r>
              <a:rPr lang="en-US" sz="1600" b="1" i="0" dirty="0">
                <a:solidFill>
                  <a:srgbClr val="FFFFFF"/>
                </a:solidFill>
                <a:effectLst/>
                <a:latin typeface="Aptos SemiBold" panose="020B0004020202020204" pitchFamily="34" charset="0"/>
              </a:rPr>
              <a:t> To address these challenges, we propose Convo Companion, an AI-powered friend and language assistant. Convo Companion aims to create a supportive environment </a:t>
            </a:r>
            <a:endParaRPr lang="en-US" sz="1600" b="1" dirty="0">
              <a:solidFill>
                <a:schemeClr val="bg1"/>
              </a:solidFill>
              <a:latin typeface="Aptos SemiBold" panose="020B0004020202020204" pitchFamily="34" charset="0"/>
            </a:endParaRPr>
          </a:p>
          <a:p>
            <a:pPr algn="just">
              <a:lnSpc>
                <a:spcPct val="150000"/>
              </a:lnSpc>
            </a:pPr>
            <a:endParaRPr lang="en-US" sz="1600" dirty="0">
              <a:solidFill>
                <a:schemeClr val="bg1"/>
              </a:solidFill>
              <a:latin typeface="Aptos SemiBold" panose="020B0004020202020204" pitchFamily="34" charset="0"/>
              <a:ea typeface="Lato" panose="020F0502020204030203" pitchFamily="34" charset="0"/>
              <a:cs typeface="Lato" panose="020F0502020204030203" pitchFamily="34" charset="0"/>
            </a:endParaRPr>
          </a:p>
          <a:p>
            <a:pPr>
              <a:lnSpc>
                <a:spcPct val="150000"/>
              </a:lnSpc>
            </a:pPr>
            <a:endParaRPr lang="en-US" sz="1600" dirty="0">
              <a:solidFill>
                <a:schemeClr val="bg1"/>
              </a:solidFill>
              <a:latin typeface="Aptos SemiBold" panose="020B0004020202020204" pitchFamily="34" charset="0"/>
              <a:ea typeface="Lato" panose="020F0502020204030203" pitchFamily="34" charset="0"/>
              <a:cs typeface="Lato" panose="020F0502020204030203" pitchFamily="34" charset="0"/>
            </a:endParaRPr>
          </a:p>
        </p:txBody>
      </p:sp>
      <p:sp>
        <p:nvSpPr>
          <p:cNvPr id="5" name="TextBox 4">
            <a:extLst>
              <a:ext uri="{FF2B5EF4-FFF2-40B4-BE49-F238E27FC236}">
                <a16:creationId xmlns:a16="http://schemas.microsoft.com/office/drawing/2014/main" id="{520F6010-6A2E-47D0-945C-8A093E6A1E29}"/>
              </a:ext>
            </a:extLst>
          </p:cNvPr>
          <p:cNvSpPr txBox="1"/>
          <p:nvPr/>
        </p:nvSpPr>
        <p:spPr>
          <a:xfrm>
            <a:off x="6430297" y="666254"/>
            <a:ext cx="5338916" cy="1046569"/>
          </a:xfrm>
          <a:prstGeom prst="rect">
            <a:avLst/>
          </a:prstGeom>
          <a:noFill/>
          <a:ln>
            <a:noFill/>
          </a:ln>
        </p:spPr>
        <p:txBody>
          <a:bodyPr wrap="square" lIns="0" tIns="0" rIns="0" bIns="0" rtlCol="0" anchor="ctr" anchorCtr="0">
            <a:spAutoFit/>
          </a:bodyPr>
          <a:lstStyle/>
          <a:p>
            <a:pPr>
              <a:lnSpc>
                <a:spcPts val="9500"/>
              </a:lnSpc>
            </a:pPr>
            <a:r>
              <a:rPr lang="en-US" sz="4000" dirty="0">
                <a:solidFill>
                  <a:schemeClr val="bg1"/>
                </a:solidFill>
                <a:latin typeface="PT Serif" panose="020A0603040505020204" pitchFamily="18" charset="0"/>
                <a:ea typeface="Source Serif Pro" panose="02040603050405020204" pitchFamily="18" charset="0"/>
                <a:cs typeface="Open Sans Extrabold" panose="020B0906030804020204" pitchFamily="34" charset="0"/>
              </a:rPr>
              <a:t>CONVO COMPANION:</a:t>
            </a:r>
          </a:p>
        </p:txBody>
      </p:sp>
      <p:pic>
        <p:nvPicPr>
          <p:cNvPr id="4" name="Picture Placeholder 3">
            <a:extLst>
              <a:ext uri="{FF2B5EF4-FFF2-40B4-BE49-F238E27FC236}">
                <a16:creationId xmlns:a16="http://schemas.microsoft.com/office/drawing/2014/main" id="{7AB3F4A2-F849-08C9-81E8-72E19938EA5A}"/>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611" b="611"/>
          <a:stretch>
            <a:fillRect/>
          </a:stretch>
        </p:blipFill>
        <p:spPr>
          <a:xfrm>
            <a:off x="1066800" y="1052052"/>
            <a:ext cx="4419600" cy="4985211"/>
          </a:xfrm>
        </p:spPr>
      </p:pic>
      <p:pic>
        <p:nvPicPr>
          <p:cNvPr id="8" name="Picture 7">
            <a:extLst>
              <a:ext uri="{FF2B5EF4-FFF2-40B4-BE49-F238E27FC236}">
                <a16:creationId xmlns:a16="http://schemas.microsoft.com/office/drawing/2014/main" id="{7556EE49-5EBB-6E5B-8433-76FC3B1C6BE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5147" t="30258" r="35004" b="42859"/>
          <a:stretch/>
        </p:blipFill>
        <p:spPr>
          <a:xfrm>
            <a:off x="122903" y="127654"/>
            <a:ext cx="1081547" cy="1061884"/>
          </a:xfrm>
          <a:prstGeom prst="ellipse">
            <a:avLst/>
          </a:prstGeom>
        </p:spPr>
      </p:pic>
    </p:spTree>
    <p:extLst>
      <p:ext uri="{BB962C8B-B14F-4D97-AF65-F5344CB8AC3E}">
        <p14:creationId xmlns:p14="http://schemas.microsoft.com/office/powerpoint/2010/main" val="3608768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9">
            <a:extLst>
              <a:ext uri="{FF2B5EF4-FFF2-40B4-BE49-F238E27FC236}">
                <a16:creationId xmlns:a16="http://schemas.microsoft.com/office/drawing/2014/main" id="{CF56A4C0-DCAA-4613-9660-FDF68F4E4470}"/>
              </a:ext>
            </a:extLst>
          </p:cNvPr>
          <p:cNvSpPr>
            <a:spLocks/>
          </p:cNvSpPr>
          <p:nvPr/>
        </p:nvSpPr>
        <p:spPr bwMode="auto">
          <a:xfrm>
            <a:off x="1476890" y="2771040"/>
            <a:ext cx="3141723" cy="3414630"/>
          </a:xfrm>
          <a:custGeom>
            <a:avLst/>
            <a:gdLst>
              <a:gd name="T0" fmla="*/ 0 w 1255"/>
              <a:gd name="T1" fmla="*/ 0 h 1363"/>
              <a:gd name="T2" fmla="*/ 0 w 1255"/>
              <a:gd name="T3" fmla="*/ 1062 h 1363"/>
              <a:gd name="T4" fmla="*/ 627 w 1255"/>
              <a:gd name="T5" fmla="*/ 1363 h 1363"/>
              <a:gd name="T6" fmla="*/ 1255 w 1255"/>
              <a:gd name="T7" fmla="*/ 1062 h 1363"/>
              <a:gd name="T8" fmla="*/ 1255 w 1255"/>
              <a:gd name="T9" fmla="*/ 0 h 1363"/>
              <a:gd name="T10" fmla="*/ 0 w 1255"/>
              <a:gd name="T11" fmla="*/ 0 h 1363"/>
            </a:gdLst>
            <a:ahLst/>
            <a:cxnLst>
              <a:cxn ang="0">
                <a:pos x="T0" y="T1"/>
              </a:cxn>
              <a:cxn ang="0">
                <a:pos x="T2" y="T3"/>
              </a:cxn>
              <a:cxn ang="0">
                <a:pos x="T4" y="T5"/>
              </a:cxn>
              <a:cxn ang="0">
                <a:pos x="T6" y="T7"/>
              </a:cxn>
              <a:cxn ang="0">
                <a:pos x="T8" y="T9"/>
              </a:cxn>
              <a:cxn ang="0">
                <a:pos x="T10" y="T11"/>
              </a:cxn>
            </a:cxnLst>
            <a:rect l="0" t="0" r="r" b="b"/>
            <a:pathLst>
              <a:path w="1255" h="1363">
                <a:moveTo>
                  <a:pt x="0" y="0"/>
                </a:moveTo>
                <a:cubicBezTo>
                  <a:pt x="0" y="1062"/>
                  <a:pt x="0" y="1062"/>
                  <a:pt x="0" y="1062"/>
                </a:cubicBezTo>
                <a:cubicBezTo>
                  <a:pt x="0" y="1229"/>
                  <a:pt x="281" y="1363"/>
                  <a:pt x="627" y="1363"/>
                </a:cubicBezTo>
                <a:cubicBezTo>
                  <a:pt x="974" y="1363"/>
                  <a:pt x="1255" y="1229"/>
                  <a:pt x="1255" y="1062"/>
                </a:cubicBezTo>
                <a:cubicBezTo>
                  <a:pt x="1255" y="0"/>
                  <a:pt x="1255" y="0"/>
                  <a:pt x="1255" y="0"/>
                </a:cubicBezTo>
                <a:cubicBezTo>
                  <a:pt x="0" y="0"/>
                  <a:pt x="0" y="0"/>
                  <a:pt x="0" y="0"/>
                </a:cubicBezTo>
              </a:path>
            </a:pathLst>
          </a:custGeom>
          <a:solidFill>
            <a:schemeClr val="tx1"/>
          </a:solidFill>
          <a:ln>
            <a:noFill/>
          </a:ln>
        </p:spPr>
        <p:txBody>
          <a:bodyPr vert="horz" wrap="square" lIns="121920" tIns="60960" rIns="121920" bIns="60960" numCol="1" anchor="t" anchorCtr="0" compatLnSpc="1">
            <a:prstTxWarp prst="textNoShape">
              <a:avLst/>
            </a:prstTxWarp>
          </a:bodyPr>
          <a:lstStyle/>
          <a:p>
            <a:endParaRPr lang="en-US" sz="3200"/>
          </a:p>
        </p:txBody>
      </p:sp>
      <p:sp>
        <p:nvSpPr>
          <p:cNvPr id="4" name="Oval 10">
            <a:extLst>
              <a:ext uri="{FF2B5EF4-FFF2-40B4-BE49-F238E27FC236}">
                <a16:creationId xmlns:a16="http://schemas.microsoft.com/office/drawing/2014/main" id="{117694D1-6636-4EC4-BAE8-B2978367620C}"/>
              </a:ext>
            </a:extLst>
          </p:cNvPr>
          <p:cNvSpPr>
            <a:spLocks noChangeArrowheads="1"/>
          </p:cNvSpPr>
          <p:nvPr/>
        </p:nvSpPr>
        <p:spPr bwMode="auto">
          <a:xfrm>
            <a:off x="1476890" y="2018079"/>
            <a:ext cx="3141723" cy="1504280"/>
          </a:xfrm>
          <a:prstGeom prst="ellipse">
            <a:avLst/>
          </a:pr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3200"/>
          </a:p>
        </p:txBody>
      </p:sp>
      <p:sp>
        <p:nvSpPr>
          <p:cNvPr id="5" name="Freeform 11">
            <a:extLst>
              <a:ext uri="{FF2B5EF4-FFF2-40B4-BE49-F238E27FC236}">
                <a16:creationId xmlns:a16="http://schemas.microsoft.com/office/drawing/2014/main" id="{313731E1-F28C-449A-9A1A-145120802BE3}"/>
              </a:ext>
            </a:extLst>
          </p:cNvPr>
          <p:cNvSpPr>
            <a:spLocks/>
          </p:cNvSpPr>
          <p:nvPr/>
        </p:nvSpPr>
        <p:spPr bwMode="auto">
          <a:xfrm>
            <a:off x="2677783" y="5368591"/>
            <a:ext cx="1857693" cy="751317"/>
          </a:xfrm>
          <a:custGeom>
            <a:avLst/>
            <a:gdLst>
              <a:gd name="T0" fmla="*/ 0 w 758"/>
              <a:gd name="T1" fmla="*/ 294 h 300"/>
              <a:gd name="T2" fmla="*/ 130 w 758"/>
              <a:gd name="T3" fmla="*/ 300 h 300"/>
              <a:gd name="T4" fmla="*/ 758 w 758"/>
              <a:gd name="T5" fmla="*/ 0 h 300"/>
              <a:gd name="T6" fmla="*/ 130 w 758"/>
              <a:gd name="T7" fmla="*/ 0 h 300"/>
              <a:gd name="T8" fmla="*/ 0 w 758"/>
              <a:gd name="T9" fmla="*/ 294 h 300"/>
            </a:gdLst>
            <a:ahLst/>
            <a:cxnLst>
              <a:cxn ang="0">
                <a:pos x="T0" y="T1"/>
              </a:cxn>
              <a:cxn ang="0">
                <a:pos x="T2" y="T3"/>
              </a:cxn>
              <a:cxn ang="0">
                <a:pos x="T4" y="T5"/>
              </a:cxn>
              <a:cxn ang="0">
                <a:pos x="T6" y="T7"/>
              </a:cxn>
              <a:cxn ang="0">
                <a:pos x="T8" y="T9"/>
              </a:cxn>
            </a:cxnLst>
            <a:rect l="0" t="0" r="r" b="b"/>
            <a:pathLst>
              <a:path w="758" h="300">
                <a:moveTo>
                  <a:pt x="0" y="294"/>
                </a:moveTo>
                <a:cubicBezTo>
                  <a:pt x="43" y="298"/>
                  <a:pt x="86" y="300"/>
                  <a:pt x="130" y="300"/>
                </a:cubicBezTo>
                <a:cubicBezTo>
                  <a:pt x="477" y="300"/>
                  <a:pt x="758" y="165"/>
                  <a:pt x="758" y="0"/>
                </a:cubicBezTo>
                <a:cubicBezTo>
                  <a:pt x="130" y="0"/>
                  <a:pt x="130" y="0"/>
                  <a:pt x="130" y="0"/>
                </a:cubicBezTo>
                <a:lnTo>
                  <a:pt x="0" y="294"/>
                </a:ln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3200"/>
          </a:p>
        </p:txBody>
      </p:sp>
      <p:sp>
        <p:nvSpPr>
          <p:cNvPr id="6" name="Freeform 14">
            <a:extLst>
              <a:ext uri="{FF2B5EF4-FFF2-40B4-BE49-F238E27FC236}">
                <a16:creationId xmlns:a16="http://schemas.microsoft.com/office/drawing/2014/main" id="{3AA9D291-14E7-4817-8945-7E990D511136}"/>
              </a:ext>
            </a:extLst>
          </p:cNvPr>
          <p:cNvSpPr>
            <a:spLocks/>
          </p:cNvSpPr>
          <p:nvPr/>
        </p:nvSpPr>
        <p:spPr bwMode="auto">
          <a:xfrm>
            <a:off x="3001232" y="4746809"/>
            <a:ext cx="1571683" cy="651032"/>
          </a:xfrm>
          <a:custGeom>
            <a:avLst/>
            <a:gdLst>
              <a:gd name="T0" fmla="*/ 956 w 956"/>
              <a:gd name="T1" fmla="*/ 0 h 396"/>
              <a:gd name="T2" fmla="*/ 956 w 956"/>
              <a:gd name="T3" fmla="*/ 0 h 396"/>
              <a:gd name="T4" fmla="*/ 0 w 956"/>
              <a:gd name="T5" fmla="*/ 0 h 396"/>
              <a:gd name="T6" fmla="*/ 0 w 956"/>
              <a:gd name="T7" fmla="*/ 396 h 396"/>
              <a:gd name="T8" fmla="*/ 956 w 956"/>
              <a:gd name="T9" fmla="*/ 396 h 396"/>
              <a:gd name="T10" fmla="*/ 956 w 956"/>
              <a:gd name="T11" fmla="*/ 0 h 396"/>
            </a:gdLst>
            <a:ahLst/>
            <a:cxnLst>
              <a:cxn ang="0">
                <a:pos x="T0" y="T1"/>
              </a:cxn>
              <a:cxn ang="0">
                <a:pos x="T2" y="T3"/>
              </a:cxn>
              <a:cxn ang="0">
                <a:pos x="T4" y="T5"/>
              </a:cxn>
              <a:cxn ang="0">
                <a:pos x="T6" y="T7"/>
              </a:cxn>
              <a:cxn ang="0">
                <a:pos x="T8" y="T9"/>
              </a:cxn>
              <a:cxn ang="0">
                <a:pos x="T10" y="T11"/>
              </a:cxn>
            </a:cxnLst>
            <a:rect l="0" t="0" r="r" b="b"/>
            <a:pathLst>
              <a:path w="956" h="396">
                <a:moveTo>
                  <a:pt x="956" y="0"/>
                </a:moveTo>
                <a:lnTo>
                  <a:pt x="956" y="0"/>
                </a:lnTo>
                <a:lnTo>
                  <a:pt x="0" y="0"/>
                </a:lnTo>
                <a:lnTo>
                  <a:pt x="0" y="396"/>
                </a:lnTo>
                <a:lnTo>
                  <a:pt x="956" y="396"/>
                </a:lnTo>
                <a:lnTo>
                  <a:pt x="9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7" name="Freeform 15">
            <a:extLst>
              <a:ext uri="{FF2B5EF4-FFF2-40B4-BE49-F238E27FC236}">
                <a16:creationId xmlns:a16="http://schemas.microsoft.com/office/drawing/2014/main" id="{05964975-725A-4631-90E3-A83C6AA3ED7C}"/>
              </a:ext>
            </a:extLst>
          </p:cNvPr>
          <p:cNvSpPr>
            <a:spLocks/>
          </p:cNvSpPr>
          <p:nvPr/>
        </p:nvSpPr>
        <p:spPr bwMode="auto">
          <a:xfrm>
            <a:off x="2677982" y="2785056"/>
            <a:ext cx="325515" cy="1387553"/>
          </a:xfrm>
          <a:custGeom>
            <a:avLst/>
            <a:gdLst>
              <a:gd name="T0" fmla="*/ 198 w 198"/>
              <a:gd name="T1" fmla="*/ 0 h 844"/>
              <a:gd name="T2" fmla="*/ 0 w 198"/>
              <a:gd name="T3" fmla="*/ 448 h 844"/>
              <a:gd name="T4" fmla="*/ 0 w 198"/>
              <a:gd name="T5" fmla="*/ 844 h 844"/>
              <a:gd name="T6" fmla="*/ 198 w 198"/>
              <a:gd name="T7" fmla="*/ 395 h 844"/>
              <a:gd name="T8" fmla="*/ 198 w 198"/>
              <a:gd name="T9" fmla="*/ 0 h 844"/>
              <a:gd name="T10" fmla="*/ 198 w 198"/>
              <a:gd name="T11" fmla="*/ 0 h 844"/>
            </a:gdLst>
            <a:ahLst/>
            <a:cxnLst>
              <a:cxn ang="0">
                <a:pos x="T0" y="T1"/>
              </a:cxn>
              <a:cxn ang="0">
                <a:pos x="T2" y="T3"/>
              </a:cxn>
              <a:cxn ang="0">
                <a:pos x="T4" y="T5"/>
              </a:cxn>
              <a:cxn ang="0">
                <a:pos x="T6" y="T7"/>
              </a:cxn>
              <a:cxn ang="0">
                <a:pos x="T8" y="T9"/>
              </a:cxn>
              <a:cxn ang="0">
                <a:pos x="T10" y="T11"/>
              </a:cxn>
            </a:cxnLst>
            <a:rect l="0" t="0" r="r" b="b"/>
            <a:pathLst>
              <a:path w="198" h="844">
                <a:moveTo>
                  <a:pt x="198" y="0"/>
                </a:moveTo>
                <a:lnTo>
                  <a:pt x="0" y="448"/>
                </a:lnTo>
                <a:lnTo>
                  <a:pt x="0" y="844"/>
                </a:lnTo>
                <a:lnTo>
                  <a:pt x="198" y="395"/>
                </a:lnTo>
                <a:lnTo>
                  <a:pt x="198" y="0"/>
                </a:lnTo>
                <a:lnTo>
                  <a:pt x="198" y="0"/>
                </a:lnTo>
                <a:close/>
              </a:path>
            </a:pathLst>
          </a:custGeom>
          <a:solidFill>
            <a:schemeClr val="tx1">
              <a:lumMod val="75000"/>
            </a:schemeClr>
          </a:solidFill>
          <a:ln>
            <a:noFill/>
          </a:ln>
          <a:effectLst>
            <a:outerShdw blurRad="660400" dist="2540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3200">
              <a:solidFill>
                <a:schemeClr val="accent2"/>
              </a:solidFill>
            </a:endParaRPr>
          </a:p>
        </p:txBody>
      </p:sp>
      <p:sp>
        <p:nvSpPr>
          <p:cNvPr id="8" name="Freeform 16">
            <a:extLst>
              <a:ext uri="{FF2B5EF4-FFF2-40B4-BE49-F238E27FC236}">
                <a16:creationId xmlns:a16="http://schemas.microsoft.com/office/drawing/2014/main" id="{E2AF757D-C9DF-43CF-B2B2-00DA0B402CE2}"/>
              </a:ext>
            </a:extLst>
          </p:cNvPr>
          <p:cNvSpPr>
            <a:spLocks/>
          </p:cNvSpPr>
          <p:nvPr/>
        </p:nvSpPr>
        <p:spPr bwMode="auto">
          <a:xfrm>
            <a:off x="2677982" y="3426829"/>
            <a:ext cx="325515" cy="1384265"/>
          </a:xfrm>
          <a:custGeom>
            <a:avLst/>
            <a:gdLst>
              <a:gd name="T0" fmla="*/ 198 w 198"/>
              <a:gd name="T1" fmla="*/ 0 h 842"/>
              <a:gd name="T2" fmla="*/ 0 w 198"/>
              <a:gd name="T3" fmla="*/ 449 h 842"/>
              <a:gd name="T4" fmla="*/ 0 w 198"/>
              <a:gd name="T5" fmla="*/ 842 h 842"/>
              <a:gd name="T6" fmla="*/ 198 w 198"/>
              <a:gd name="T7" fmla="*/ 394 h 842"/>
              <a:gd name="T8" fmla="*/ 198 w 198"/>
              <a:gd name="T9" fmla="*/ 0 h 842"/>
              <a:gd name="T10" fmla="*/ 198 w 198"/>
              <a:gd name="T11" fmla="*/ 0 h 842"/>
            </a:gdLst>
            <a:ahLst/>
            <a:cxnLst>
              <a:cxn ang="0">
                <a:pos x="T0" y="T1"/>
              </a:cxn>
              <a:cxn ang="0">
                <a:pos x="T2" y="T3"/>
              </a:cxn>
              <a:cxn ang="0">
                <a:pos x="T4" y="T5"/>
              </a:cxn>
              <a:cxn ang="0">
                <a:pos x="T6" y="T7"/>
              </a:cxn>
              <a:cxn ang="0">
                <a:pos x="T8" y="T9"/>
              </a:cxn>
              <a:cxn ang="0">
                <a:pos x="T10" y="T11"/>
              </a:cxn>
            </a:cxnLst>
            <a:rect l="0" t="0" r="r" b="b"/>
            <a:pathLst>
              <a:path w="198" h="842">
                <a:moveTo>
                  <a:pt x="198" y="0"/>
                </a:moveTo>
                <a:lnTo>
                  <a:pt x="0" y="449"/>
                </a:lnTo>
                <a:lnTo>
                  <a:pt x="0" y="842"/>
                </a:lnTo>
                <a:lnTo>
                  <a:pt x="198" y="394"/>
                </a:lnTo>
                <a:lnTo>
                  <a:pt x="198" y="0"/>
                </a:lnTo>
                <a:lnTo>
                  <a:pt x="198" y="0"/>
                </a:lnTo>
                <a:close/>
              </a:path>
            </a:pathLst>
          </a:custGeom>
          <a:solidFill>
            <a:schemeClr val="tx1">
              <a:lumMod val="75000"/>
            </a:schemeClr>
          </a:solidFill>
          <a:ln>
            <a:noFill/>
          </a:ln>
          <a:effectLst>
            <a:outerShdw blurRad="660400" dist="2540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3200"/>
          </a:p>
        </p:txBody>
      </p:sp>
      <p:sp>
        <p:nvSpPr>
          <p:cNvPr id="9" name="Freeform 17">
            <a:extLst>
              <a:ext uri="{FF2B5EF4-FFF2-40B4-BE49-F238E27FC236}">
                <a16:creationId xmlns:a16="http://schemas.microsoft.com/office/drawing/2014/main" id="{7FC40B7C-AA39-4817-BCAC-A91C027A9CF7}"/>
              </a:ext>
            </a:extLst>
          </p:cNvPr>
          <p:cNvSpPr>
            <a:spLocks/>
          </p:cNvSpPr>
          <p:nvPr/>
        </p:nvSpPr>
        <p:spPr bwMode="auto">
          <a:xfrm>
            <a:off x="2677982" y="4072303"/>
            <a:ext cx="325515" cy="1385910"/>
          </a:xfrm>
          <a:custGeom>
            <a:avLst/>
            <a:gdLst>
              <a:gd name="T0" fmla="*/ 198 w 198"/>
              <a:gd name="T1" fmla="*/ 0 h 843"/>
              <a:gd name="T2" fmla="*/ 0 w 198"/>
              <a:gd name="T3" fmla="*/ 448 h 843"/>
              <a:gd name="T4" fmla="*/ 0 w 198"/>
              <a:gd name="T5" fmla="*/ 843 h 843"/>
              <a:gd name="T6" fmla="*/ 198 w 198"/>
              <a:gd name="T7" fmla="*/ 395 h 843"/>
              <a:gd name="T8" fmla="*/ 198 w 198"/>
              <a:gd name="T9" fmla="*/ 0 h 843"/>
              <a:gd name="T10" fmla="*/ 198 w 198"/>
              <a:gd name="T11" fmla="*/ 0 h 843"/>
            </a:gdLst>
            <a:ahLst/>
            <a:cxnLst>
              <a:cxn ang="0">
                <a:pos x="T0" y="T1"/>
              </a:cxn>
              <a:cxn ang="0">
                <a:pos x="T2" y="T3"/>
              </a:cxn>
              <a:cxn ang="0">
                <a:pos x="T4" y="T5"/>
              </a:cxn>
              <a:cxn ang="0">
                <a:pos x="T6" y="T7"/>
              </a:cxn>
              <a:cxn ang="0">
                <a:pos x="T8" y="T9"/>
              </a:cxn>
              <a:cxn ang="0">
                <a:pos x="T10" y="T11"/>
              </a:cxn>
            </a:cxnLst>
            <a:rect l="0" t="0" r="r" b="b"/>
            <a:pathLst>
              <a:path w="198" h="843">
                <a:moveTo>
                  <a:pt x="198" y="0"/>
                </a:moveTo>
                <a:lnTo>
                  <a:pt x="0" y="448"/>
                </a:lnTo>
                <a:lnTo>
                  <a:pt x="0" y="843"/>
                </a:lnTo>
                <a:lnTo>
                  <a:pt x="198" y="395"/>
                </a:lnTo>
                <a:lnTo>
                  <a:pt x="198" y="0"/>
                </a:lnTo>
                <a:lnTo>
                  <a:pt x="198" y="0"/>
                </a:lnTo>
                <a:close/>
              </a:path>
            </a:pathLst>
          </a:custGeom>
          <a:solidFill>
            <a:schemeClr val="tx1">
              <a:lumMod val="75000"/>
            </a:schemeClr>
          </a:solidFill>
          <a:ln>
            <a:noFill/>
          </a:ln>
          <a:effectLst>
            <a:outerShdw blurRad="660400" dist="2540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3200" dirty="0"/>
          </a:p>
        </p:txBody>
      </p:sp>
      <p:sp>
        <p:nvSpPr>
          <p:cNvPr id="10" name="Freeform 18">
            <a:extLst>
              <a:ext uri="{FF2B5EF4-FFF2-40B4-BE49-F238E27FC236}">
                <a16:creationId xmlns:a16="http://schemas.microsoft.com/office/drawing/2014/main" id="{BA3B4A6B-73BE-440C-8673-614976F20C50}"/>
              </a:ext>
            </a:extLst>
          </p:cNvPr>
          <p:cNvSpPr>
            <a:spLocks/>
          </p:cNvSpPr>
          <p:nvPr/>
        </p:nvSpPr>
        <p:spPr bwMode="auto">
          <a:xfrm>
            <a:off x="2677982" y="4720004"/>
            <a:ext cx="325515" cy="1387553"/>
          </a:xfrm>
          <a:custGeom>
            <a:avLst/>
            <a:gdLst>
              <a:gd name="T0" fmla="*/ 198 w 198"/>
              <a:gd name="T1" fmla="*/ 0 h 844"/>
              <a:gd name="T2" fmla="*/ 0 w 198"/>
              <a:gd name="T3" fmla="*/ 448 h 844"/>
              <a:gd name="T4" fmla="*/ 0 w 198"/>
              <a:gd name="T5" fmla="*/ 844 h 844"/>
              <a:gd name="T6" fmla="*/ 198 w 198"/>
              <a:gd name="T7" fmla="*/ 396 h 844"/>
              <a:gd name="T8" fmla="*/ 198 w 198"/>
              <a:gd name="T9" fmla="*/ 0 h 844"/>
            </a:gdLst>
            <a:ahLst/>
            <a:cxnLst>
              <a:cxn ang="0">
                <a:pos x="T0" y="T1"/>
              </a:cxn>
              <a:cxn ang="0">
                <a:pos x="T2" y="T3"/>
              </a:cxn>
              <a:cxn ang="0">
                <a:pos x="T4" y="T5"/>
              </a:cxn>
              <a:cxn ang="0">
                <a:pos x="T6" y="T7"/>
              </a:cxn>
              <a:cxn ang="0">
                <a:pos x="T8" y="T9"/>
              </a:cxn>
            </a:cxnLst>
            <a:rect l="0" t="0" r="r" b="b"/>
            <a:pathLst>
              <a:path w="198" h="844">
                <a:moveTo>
                  <a:pt x="198" y="0"/>
                </a:moveTo>
                <a:lnTo>
                  <a:pt x="0" y="448"/>
                </a:lnTo>
                <a:lnTo>
                  <a:pt x="0" y="844"/>
                </a:lnTo>
                <a:lnTo>
                  <a:pt x="198" y="396"/>
                </a:lnTo>
                <a:lnTo>
                  <a:pt x="198" y="0"/>
                </a:lnTo>
                <a:close/>
              </a:path>
            </a:pathLst>
          </a:custGeom>
          <a:solidFill>
            <a:schemeClr val="tx1">
              <a:lumMod val="75000"/>
            </a:schemeClr>
          </a:solidFill>
          <a:ln>
            <a:noFill/>
          </a:ln>
          <a:effectLst>
            <a:outerShdw blurRad="660400" dist="2540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3200" dirty="0"/>
          </a:p>
        </p:txBody>
      </p:sp>
      <p:sp>
        <p:nvSpPr>
          <p:cNvPr id="11" name="Freeform: Shape 10">
            <a:extLst>
              <a:ext uri="{FF2B5EF4-FFF2-40B4-BE49-F238E27FC236}">
                <a16:creationId xmlns:a16="http://schemas.microsoft.com/office/drawing/2014/main" id="{23906B59-BBB7-47FB-B319-972E9D5D128D}"/>
              </a:ext>
            </a:extLst>
          </p:cNvPr>
          <p:cNvSpPr>
            <a:spLocks/>
          </p:cNvSpPr>
          <p:nvPr/>
        </p:nvSpPr>
        <p:spPr bwMode="auto">
          <a:xfrm>
            <a:off x="2997943" y="2785057"/>
            <a:ext cx="3141723" cy="761726"/>
          </a:xfrm>
          <a:custGeom>
            <a:avLst/>
            <a:gdLst>
              <a:gd name="connsiteX0" fmla="*/ 0 w 2190407"/>
              <a:gd name="connsiteY0" fmla="*/ 0 h 454388"/>
              <a:gd name="connsiteX1" fmla="*/ 1096925 w 2190407"/>
              <a:gd name="connsiteY1" fmla="*/ 0 h 454388"/>
              <a:gd name="connsiteX2" fmla="*/ 1096925 w 2190407"/>
              <a:gd name="connsiteY2" fmla="*/ 1160 h 454388"/>
              <a:gd name="connsiteX3" fmla="*/ 2006821 w 2190407"/>
              <a:gd name="connsiteY3" fmla="*/ 1160 h 454388"/>
              <a:gd name="connsiteX4" fmla="*/ 2190407 w 2190407"/>
              <a:gd name="connsiteY4" fmla="*/ 228348 h 454388"/>
              <a:gd name="connsiteX5" fmla="*/ 2006821 w 2190407"/>
              <a:gd name="connsiteY5" fmla="*/ 454388 h 454388"/>
              <a:gd name="connsiteX6" fmla="*/ 1096924 w 2190407"/>
              <a:gd name="connsiteY6" fmla="*/ 454388 h 454388"/>
              <a:gd name="connsiteX7" fmla="*/ 1096924 w 2190407"/>
              <a:gd name="connsiteY7" fmla="*/ 454375 h 454388"/>
              <a:gd name="connsiteX8" fmla="*/ 0 w 2190407"/>
              <a:gd name="connsiteY8" fmla="*/ 454375 h 45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407" h="454388">
                <a:moveTo>
                  <a:pt x="0" y="0"/>
                </a:moveTo>
                <a:lnTo>
                  <a:pt x="1096925" y="0"/>
                </a:lnTo>
                <a:lnTo>
                  <a:pt x="1096925" y="1160"/>
                </a:lnTo>
                <a:lnTo>
                  <a:pt x="2006821" y="1160"/>
                </a:lnTo>
                <a:lnTo>
                  <a:pt x="2190407" y="228348"/>
                </a:lnTo>
                <a:lnTo>
                  <a:pt x="2006821" y="454388"/>
                </a:lnTo>
                <a:lnTo>
                  <a:pt x="1096924" y="454388"/>
                </a:lnTo>
                <a:lnTo>
                  <a:pt x="1096924" y="454375"/>
                </a:lnTo>
                <a:lnTo>
                  <a:pt x="0" y="454375"/>
                </a:lnTo>
                <a:close/>
              </a:path>
            </a:pathLst>
          </a:custGeom>
          <a:solidFill>
            <a:schemeClr val="tx1"/>
          </a:solidFill>
          <a:ln>
            <a:noFill/>
          </a:ln>
        </p:spPr>
        <p:txBody>
          <a:bodyPr vert="horz" wrap="square" lIns="121920" tIns="60960" rIns="121920" bIns="60960" numCol="1" anchor="t" anchorCtr="0" compatLnSpc="1">
            <a:prstTxWarp prst="textNoShape">
              <a:avLst/>
            </a:prstTxWarp>
            <a:noAutofit/>
          </a:bodyPr>
          <a:lstStyle/>
          <a:p>
            <a:endParaRPr lang="en-US" sz="3200">
              <a:solidFill>
                <a:schemeClr val="bg1"/>
              </a:solidFill>
            </a:endParaRPr>
          </a:p>
        </p:txBody>
      </p:sp>
      <p:sp>
        <p:nvSpPr>
          <p:cNvPr id="12" name="Freeform: Shape 11">
            <a:extLst>
              <a:ext uri="{FF2B5EF4-FFF2-40B4-BE49-F238E27FC236}">
                <a16:creationId xmlns:a16="http://schemas.microsoft.com/office/drawing/2014/main" id="{9FD7C52D-17A9-4235-BEA2-01C5551DE3C2}"/>
              </a:ext>
            </a:extLst>
          </p:cNvPr>
          <p:cNvSpPr>
            <a:spLocks/>
          </p:cNvSpPr>
          <p:nvPr/>
        </p:nvSpPr>
        <p:spPr bwMode="auto">
          <a:xfrm>
            <a:off x="2993411" y="3665366"/>
            <a:ext cx="3141723" cy="746312"/>
          </a:xfrm>
          <a:custGeom>
            <a:avLst/>
            <a:gdLst>
              <a:gd name="connsiteX0" fmla="*/ 0 w 2190407"/>
              <a:gd name="connsiteY0" fmla="*/ 0 h 454388"/>
              <a:gd name="connsiteX1" fmla="*/ 1096925 w 2190407"/>
              <a:gd name="connsiteY1" fmla="*/ 0 h 454388"/>
              <a:gd name="connsiteX2" fmla="*/ 1096925 w 2190407"/>
              <a:gd name="connsiteY2" fmla="*/ 1160 h 454388"/>
              <a:gd name="connsiteX3" fmla="*/ 2006821 w 2190407"/>
              <a:gd name="connsiteY3" fmla="*/ 1160 h 454388"/>
              <a:gd name="connsiteX4" fmla="*/ 2190407 w 2190407"/>
              <a:gd name="connsiteY4" fmla="*/ 228348 h 454388"/>
              <a:gd name="connsiteX5" fmla="*/ 2006821 w 2190407"/>
              <a:gd name="connsiteY5" fmla="*/ 454388 h 454388"/>
              <a:gd name="connsiteX6" fmla="*/ 1096924 w 2190407"/>
              <a:gd name="connsiteY6" fmla="*/ 454388 h 454388"/>
              <a:gd name="connsiteX7" fmla="*/ 1096924 w 2190407"/>
              <a:gd name="connsiteY7" fmla="*/ 454375 h 454388"/>
              <a:gd name="connsiteX8" fmla="*/ 0 w 2190407"/>
              <a:gd name="connsiteY8" fmla="*/ 454375 h 45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407" h="454388">
                <a:moveTo>
                  <a:pt x="0" y="0"/>
                </a:moveTo>
                <a:lnTo>
                  <a:pt x="1096925" y="0"/>
                </a:lnTo>
                <a:lnTo>
                  <a:pt x="1096925" y="1160"/>
                </a:lnTo>
                <a:lnTo>
                  <a:pt x="2006821" y="1160"/>
                </a:lnTo>
                <a:lnTo>
                  <a:pt x="2190407" y="228348"/>
                </a:lnTo>
                <a:lnTo>
                  <a:pt x="2006821" y="454388"/>
                </a:lnTo>
                <a:lnTo>
                  <a:pt x="1096924" y="454388"/>
                </a:lnTo>
                <a:lnTo>
                  <a:pt x="1096924" y="454375"/>
                </a:lnTo>
                <a:lnTo>
                  <a:pt x="0" y="454375"/>
                </a:lnTo>
                <a:close/>
              </a:path>
            </a:pathLst>
          </a:custGeom>
          <a:solidFill>
            <a:schemeClr val="accent1"/>
          </a:solidFill>
          <a:ln>
            <a:noFill/>
          </a:ln>
        </p:spPr>
        <p:txBody>
          <a:bodyPr vert="horz" wrap="square" lIns="121920" tIns="60960" rIns="121920" bIns="60960" numCol="1" anchor="t" anchorCtr="0" compatLnSpc="1">
            <a:prstTxWarp prst="textNoShape">
              <a:avLst/>
            </a:prstTxWarp>
            <a:noAutofit/>
          </a:bodyPr>
          <a:lstStyle/>
          <a:p>
            <a:endParaRPr lang="en-US" sz="3200"/>
          </a:p>
        </p:txBody>
      </p:sp>
      <p:sp>
        <p:nvSpPr>
          <p:cNvPr id="13" name="Freeform: Shape 12">
            <a:extLst>
              <a:ext uri="{FF2B5EF4-FFF2-40B4-BE49-F238E27FC236}">
                <a16:creationId xmlns:a16="http://schemas.microsoft.com/office/drawing/2014/main" id="{A4E62AC6-B5E1-4792-8119-1DF14DF5AD62}"/>
              </a:ext>
            </a:extLst>
          </p:cNvPr>
          <p:cNvSpPr>
            <a:spLocks/>
          </p:cNvSpPr>
          <p:nvPr/>
        </p:nvSpPr>
        <p:spPr bwMode="auto">
          <a:xfrm>
            <a:off x="2997943" y="4513108"/>
            <a:ext cx="3141723" cy="840915"/>
          </a:xfrm>
          <a:custGeom>
            <a:avLst/>
            <a:gdLst>
              <a:gd name="connsiteX0" fmla="*/ 0 w 2190408"/>
              <a:gd name="connsiteY0" fmla="*/ 0 h 454375"/>
              <a:gd name="connsiteX1" fmla="*/ 1096925 w 2190408"/>
              <a:gd name="connsiteY1" fmla="*/ 0 h 454375"/>
              <a:gd name="connsiteX2" fmla="*/ 2006822 w 2190408"/>
              <a:gd name="connsiteY2" fmla="*/ 0 h 454375"/>
              <a:gd name="connsiteX3" fmla="*/ 2190408 w 2190408"/>
              <a:gd name="connsiteY3" fmla="*/ 227188 h 454375"/>
              <a:gd name="connsiteX4" fmla="*/ 2006822 w 2190408"/>
              <a:gd name="connsiteY4" fmla="*/ 453228 h 454375"/>
              <a:gd name="connsiteX5" fmla="*/ 1096925 w 2190408"/>
              <a:gd name="connsiteY5" fmla="*/ 453228 h 454375"/>
              <a:gd name="connsiteX6" fmla="*/ 1096925 w 2190408"/>
              <a:gd name="connsiteY6" fmla="*/ 454375 h 454375"/>
              <a:gd name="connsiteX7" fmla="*/ 0 w 2190408"/>
              <a:gd name="connsiteY7" fmla="*/ 454375 h 45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408" h="454375">
                <a:moveTo>
                  <a:pt x="0" y="0"/>
                </a:moveTo>
                <a:lnTo>
                  <a:pt x="1096925" y="0"/>
                </a:lnTo>
                <a:lnTo>
                  <a:pt x="2006822" y="0"/>
                </a:lnTo>
                <a:lnTo>
                  <a:pt x="2190408" y="227188"/>
                </a:lnTo>
                <a:lnTo>
                  <a:pt x="2006822" y="453228"/>
                </a:lnTo>
                <a:lnTo>
                  <a:pt x="1096925" y="453228"/>
                </a:lnTo>
                <a:lnTo>
                  <a:pt x="1096925" y="454375"/>
                </a:lnTo>
                <a:lnTo>
                  <a:pt x="0" y="454375"/>
                </a:lnTo>
                <a:close/>
              </a:path>
            </a:pathLst>
          </a:custGeom>
          <a:solidFill>
            <a:schemeClr val="tx1"/>
          </a:solidFill>
          <a:ln>
            <a:noFill/>
          </a:ln>
        </p:spPr>
        <p:txBody>
          <a:bodyPr vert="horz" wrap="square" lIns="121920" tIns="60960" rIns="121920" bIns="60960" numCol="1" anchor="t" anchorCtr="0" compatLnSpc="1">
            <a:prstTxWarp prst="textNoShape">
              <a:avLst/>
            </a:prstTxWarp>
            <a:noAutofit/>
          </a:bodyPr>
          <a:lstStyle/>
          <a:p>
            <a:endParaRPr lang="en-US" sz="3200"/>
          </a:p>
        </p:txBody>
      </p:sp>
      <p:sp>
        <p:nvSpPr>
          <p:cNvPr id="19" name="TextBox 28">
            <a:extLst>
              <a:ext uri="{FF2B5EF4-FFF2-40B4-BE49-F238E27FC236}">
                <a16:creationId xmlns:a16="http://schemas.microsoft.com/office/drawing/2014/main" id="{FC5E5490-17F7-494A-81B5-EDB0F60FEBA4}"/>
              </a:ext>
            </a:extLst>
          </p:cNvPr>
          <p:cNvSpPr txBox="1">
            <a:spLocks noChangeArrowheads="1"/>
          </p:cNvSpPr>
          <p:nvPr/>
        </p:nvSpPr>
        <p:spPr bwMode="auto">
          <a:xfrm>
            <a:off x="3674955" y="3001376"/>
            <a:ext cx="179591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eaLnBrk="1" hangingPunct="1"/>
            <a:r>
              <a:rPr lang="en-US" sz="1400" b="1" i="0" dirty="0">
                <a:solidFill>
                  <a:schemeClr val="bg1"/>
                </a:solidFill>
                <a:effectLst/>
                <a:latin typeface="SegoeUIVariable"/>
              </a:rPr>
              <a:t>Language Barriers</a:t>
            </a:r>
            <a:r>
              <a:rPr lang="en-US" sz="1400" b="0" i="0" dirty="0">
                <a:solidFill>
                  <a:srgbClr val="0EAAE3"/>
                </a:solidFill>
                <a:effectLst/>
                <a:latin typeface="SegoeUIVariable"/>
              </a:rPr>
              <a:t>:</a:t>
            </a:r>
            <a:endParaRPr lang="en-US" altLang="en-US" sz="1400"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0" name="7 CuadroTexto">
            <a:extLst>
              <a:ext uri="{FF2B5EF4-FFF2-40B4-BE49-F238E27FC236}">
                <a16:creationId xmlns:a16="http://schemas.microsoft.com/office/drawing/2014/main" id="{8D8E53D6-2063-4DFD-8293-CED75C9FBA54}"/>
              </a:ext>
            </a:extLst>
          </p:cNvPr>
          <p:cNvSpPr txBox="1">
            <a:spLocks noChangeArrowheads="1"/>
          </p:cNvSpPr>
          <p:nvPr/>
        </p:nvSpPr>
        <p:spPr bwMode="auto">
          <a:xfrm>
            <a:off x="6203029" y="2695960"/>
            <a:ext cx="581744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marL="171450" indent="-171450">
              <a:lnSpc>
                <a:spcPct val="150000"/>
              </a:lnSpc>
              <a:buFont typeface="Arial" panose="020B0604020202020204" pitchFamily="34" charset="0"/>
              <a:buChar char="•"/>
            </a:pPr>
            <a:r>
              <a:rPr lang="en-US" sz="1200" dirty="0">
                <a:solidFill>
                  <a:srgbClr val="FFFFFF"/>
                </a:solidFill>
                <a:latin typeface="SegoeUIVariable"/>
              </a:rPr>
              <a:t>Not being able to speak English proficiently can hinder personal and professional growth. English is often considered a global language, and proficiency opens doors to better opportunities, education, and connections.</a:t>
            </a:r>
          </a:p>
          <a:p>
            <a:pPr algn="l">
              <a:buFont typeface="+mj-lt"/>
              <a:buAutoNum type="arabicPeriod"/>
            </a:pPr>
            <a:endParaRPr lang="en-US" sz="1200" b="0" i="0" dirty="0">
              <a:solidFill>
                <a:srgbClr val="FFFFFF"/>
              </a:solidFill>
              <a:effectLst/>
              <a:latin typeface="SegoeUIVariable"/>
            </a:endParaRPr>
          </a:p>
        </p:txBody>
      </p:sp>
      <p:sp>
        <p:nvSpPr>
          <p:cNvPr id="21" name="TextBox 28">
            <a:extLst>
              <a:ext uri="{FF2B5EF4-FFF2-40B4-BE49-F238E27FC236}">
                <a16:creationId xmlns:a16="http://schemas.microsoft.com/office/drawing/2014/main" id="{D345B807-3AEB-4A36-856D-EA6E935FD7FA}"/>
              </a:ext>
            </a:extLst>
          </p:cNvPr>
          <p:cNvSpPr txBox="1">
            <a:spLocks noChangeArrowheads="1"/>
          </p:cNvSpPr>
          <p:nvPr/>
        </p:nvSpPr>
        <p:spPr bwMode="auto">
          <a:xfrm>
            <a:off x="3720655" y="3917020"/>
            <a:ext cx="179591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algn="just"/>
            <a:r>
              <a:rPr lang="en-US" sz="1400" b="1" i="0" dirty="0">
                <a:solidFill>
                  <a:schemeClr val="tx1">
                    <a:lumMod val="50000"/>
                  </a:schemeClr>
                </a:solidFill>
                <a:effectLst/>
                <a:latin typeface="SegoeUIVariable"/>
              </a:rPr>
              <a:t>Fear of Judgment</a:t>
            </a:r>
            <a:r>
              <a:rPr lang="en-US" sz="1200" b="0" i="0" dirty="0">
                <a:solidFill>
                  <a:srgbClr val="0EAAE3"/>
                </a:solidFill>
                <a:effectLst/>
                <a:latin typeface="SegoeUIVariable"/>
              </a:rPr>
              <a:t>: </a:t>
            </a:r>
            <a:endParaRPr lang="en-US" altLang="en-US" sz="1400" b="1" dirty="0">
              <a:solidFill>
                <a:schemeClr val="tx2">
                  <a:lumMod val="75000"/>
                  <a:lumOff val="25000"/>
                </a:schemeClr>
              </a:solidFill>
              <a:latin typeface="Lato" panose="020F0502020204030203" pitchFamily="34" charset="0"/>
              <a:ea typeface="Lato" panose="020F0502020204030203" pitchFamily="34" charset="0"/>
              <a:cs typeface="Lato" panose="020F0502020204030203" pitchFamily="34" charset="0"/>
            </a:endParaRPr>
          </a:p>
        </p:txBody>
      </p:sp>
      <p:sp>
        <p:nvSpPr>
          <p:cNvPr id="22" name="TextBox 28">
            <a:extLst>
              <a:ext uri="{FF2B5EF4-FFF2-40B4-BE49-F238E27FC236}">
                <a16:creationId xmlns:a16="http://schemas.microsoft.com/office/drawing/2014/main" id="{6E8A4C04-A01B-476A-A875-5FEA8EFC703A}"/>
              </a:ext>
            </a:extLst>
          </p:cNvPr>
          <p:cNvSpPr txBox="1">
            <a:spLocks noChangeArrowheads="1"/>
          </p:cNvSpPr>
          <p:nvPr/>
        </p:nvSpPr>
        <p:spPr bwMode="auto">
          <a:xfrm>
            <a:off x="3641713" y="4578240"/>
            <a:ext cx="1795916"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algn="just">
              <a:buFont typeface="+mj-lt"/>
              <a:buAutoNum type="arabicPeriod"/>
            </a:pPr>
            <a:endParaRPr lang="en-US" sz="1100" b="0" i="0" dirty="0">
              <a:solidFill>
                <a:srgbClr val="0EAAE3"/>
              </a:solidFill>
              <a:effectLst/>
              <a:latin typeface="SegoeUIVariable"/>
            </a:endParaRPr>
          </a:p>
          <a:p>
            <a:pPr algn="just"/>
            <a:r>
              <a:rPr lang="en-US" sz="1400" b="1" i="0" dirty="0">
                <a:solidFill>
                  <a:schemeClr val="bg1">
                    <a:lumMod val="95000"/>
                  </a:schemeClr>
                </a:solidFill>
                <a:effectLst/>
                <a:latin typeface="SegoeUIVariable"/>
              </a:rPr>
              <a:t>Confidence Erosion</a:t>
            </a:r>
            <a:r>
              <a:rPr lang="en-US" sz="1400" b="0" i="0" dirty="0">
                <a:solidFill>
                  <a:srgbClr val="0EAAE3"/>
                </a:solidFill>
                <a:effectLst/>
                <a:latin typeface="SegoeUIVariable"/>
              </a:rPr>
              <a:t>: </a:t>
            </a:r>
            <a:endParaRPr lang="en-US" altLang="en-US" sz="1400"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4" name="7 CuadroTexto">
            <a:extLst>
              <a:ext uri="{FF2B5EF4-FFF2-40B4-BE49-F238E27FC236}">
                <a16:creationId xmlns:a16="http://schemas.microsoft.com/office/drawing/2014/main" id="{E7BDB3B4-0102-4245-AD24-E53CC29EC14D}"/>
              </a:ext>
            </a:extLst>
          </p:cNvPr>
          <p:cNvSpPr txBox="1">
            <a:spLocks noChangeArrowheads="1"/>
          </p:cNvSpPr>
          <p:nvPr/>
        </p:nvSpPr>
        <p:spPr bwMode="auto">
          <a:xfrm>
            <a:off x="6203029" y="3640755"/>
            <a:ext cx="5425601" cy="10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marL="171450" indent="-171450">
              <a:lnSpc>
                <a:spcPct val="150000"/>
              </a:lnSpc>
              <a:buFont typeface="Arial" panose="020B0604020202020204" pitchFamily="34" charset="0"/>
              <a:buChar char="•"/>
            </a:pPr>
            <a:r>
              <a:rPr lang="en-US" sz="1200" dirty="0">
                <a:solidFill>
                  <a:srgbClr val="FFFFFF"/>
                </a:solidFill>
                <a:latin typeface="SegoeUIVariable"/>
              </a:rPr>
              <a:t>Many people hesitate to speak English because they fear being judged for their mistakes. The fear of sounding incorrect or unintelligible can be paralyzing, leading to self-doubt and avoidance.</a:t>
            </a:r>
          </a:p>
          <a:p>
            <a:pPr>
              <a:lnSpc>
                <a:spcPct val="150000"/>
              </a:lnSpc>
            </a:pPr>
            <a:endParaRPr lang="en-US" altLang="en-US" sz="12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5" name="7 CuadroTexto">
            <a:extLst>
              <a:ext uri="{FF2B5EF4-FFF2-40B4-BE49-F238E27FC236}">
                <a16:creationId xmlns:a16="http://schemas.microsoft.com/office/drawing/2014/main" id="{E84DF69E-0628-40E1-B294-6E289A5B43D5}"/>
              </a:ext>
            </a:extLst>
          </p:cNvPr>
          <p:cNvSpPr txBox="1">
            <a:spLocks noChangeArrowheads="1"/>
          </p:cNvSpPr>
          <p:nvPr/>
        </p:nvSpPr>
        <p:spPr bwMode="auto">
          <a:xfrm>
            <a:off x="6230970" y="4746809"/>
            <a:ext cx="5676549" cy="796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marL="171450" indent="-171450">
              <a:lnSpc>
                <a:spcPct val="150000"/>
              </a:lnSpc>
              <a:buFont typeface="Arial" panose="020B0604020202020204" pitchFamily="34" charset="0"/>
              <a:buChar char="•"/>
            </a:pPr>
            <a:r>
              <a:rPr lang="en-US" sz="1200" dirty="0">
                <a:solidFill>
                  <a:srgbClr val="FFFFFF"/>
                </a:solidFill>
                <a:latin typeface="SegoeUIVariable"/>
              </a:rPr>
              <a:t>Repeated instances of stumbling over words or struggling to express thoughts erode confidence. As confidence wanes, so does the willingness to engage in conversations</a:t>
            </a:r>
            <a:endParaRPr lang="en-US" altLang="en-US" sz="1200" dirty="0">
              <a:solidFill>
                <a:srgbClr val="FFFFFF"/>
              </a:solidFill>
              <a:latin typeface="SegoeUIVariable"/>
            </a:endParaRPr>
          </a:p>
        </p:txBody>
      </p:sp>
      <p:sp>
        <p:nvSpPr>
          <p:cNvPr id="28" name="TextBox 27">
            <a:extLst>
              <a:ext uri="{FF2B5EF4-FFF2-40B4-BE49-F238E27FC236}">
                <a16:creationId xmlns:a16="http://schemas.microsoft.com/office/drawing/2014/main" id="{C5EAC607-8569-43D6-BBC3-4CFB8F3C4B4D}"/>
              </a:ext>
            </a:extLst>
          </p:cNvPr>
          <p:cNvSpPr txBox="1"/>
          <p:nvPr/>
        </p:nvSpPr>
        <p:spPr>
          <a:xfrm>
            <a:off x="4383129" y="841468"/>
            <a:ext cx="8327031" cy="2257028"/>
          </a:xfrm>
          <a:prstGeom prst="rect">
            <a:avLst/>
          </a:prstGeom>
          <a:noFill/>
          <a:ln>
            <a:noFill/>
          </a:ln>
        </p:spPr>
        <p:txBody>
          <a:bodyPr wrap="square" lIns="0" tIns="0" rIns="0" bIns="0" rtlCol="0" anchor="ctr" anchorCtr="0">
            <a:spAutoFit/>
          </a:bodyPr>
          <a:lstStyle/>
          <a:p>
            <a:pPr>
              <a:lnSpc>
                <a:spcPts val="4400"/>
              </a:lnSpc>
            </a:pPr>
            <a:r>
              <a:rPr lang="en-US" sz="4000" b="1" i="1" dirty="0">
                <a:solidFill>
                  <a:schemeClr val="bg1"/>
                </a:solidFill>
                <a:latin typeface="Arial Rounded MT Bold" panose="020F0704030504030204" pitchFamily="34" charset="0"/>
                <a:ea typeface="Source Serif Pro" panose="02040603050405020204" pitchFamily="18" charset="0"/>
              </a:rPr>
              <a:t>An Overview Of The Problem:</a:t>
            </a:r>
            <a:r>
              <a:rPr lang="en-US" sz="5400" b="1" i="1" dirty="0">
                <a:solidFill>
                  <a:schemeClr val="accent4">
                    <a:lumMod val="60000"/>
                    <a:lumOff val="40000"/>
                  </a:schemeClr>
                </a:solidFill>
                <a:effectLst/>
                <a:latin typeface="Arial Rounded MT Bold" panose="020F0704030504030204" pitchFamily="34" charset="0"/>
              </a:rPr>
              <a:t> </a:t>
            </a:r>
            <a:r>
              <a:rPr lang="en-US" sz="2800" i="1" dirty="0">
                <a:solidFill>
                  <a:srgbClr val="FFFFFF"/>
                </a:solidFill>
                <a:effectLst/>
                <a:latin typeface="PT Serif" panose="020A0603040505020204" pitchFamily="18" charset="0"/>
              </a:rPr>
              <a:t>Enhancing English Communication with Confidence</a:t>
            </a:r>
            <a:endParaRPr lang="en-US" sz="2800" i="1" dirty="0">
              <a:latin typeface="PT Serif" panose="020A0603040505020204" pitchFamily="18" charset="0"/>
            </a:endParaRPr>
          </a:p>
          <a:p>
            <a:pPr>
              <a:lnSpc>
                <a:spcPts val="4400"/>
              </a:lnSpc>
            </a:pPr>
            <a:endParaRPr lang="en-US" sz="4000" dirty="0">
              <a:solidFill>
                <a:schemeClr val="bg1"/>
              </a:solidFill>
              <a:latin typeface="PT Serif" panose="020A0603040505020204" pitchFamily="18" charset="0"/>
              <a:ea typeface="Source Serif Pro" panose="02040603050405020204" pitchFamily="18" charset="0"/>
            </a:endParaRPr>
          </a:p>
          <a:p>
            <a:pPr>
              <a:lnSpc>
                <a:spcPts val="4400"/>
              </a:lnSpc>
            </a:pPr>
            <a:endParaRPr lang="en-US" sz="4000" dirty="0">
              <a:solidFill>
                <a:schemeClr val="bg1"/>
              </a:solidFill>
              <a:latin typeface="PT Serif" panose="020A0603040505020204" pitchFamily="18" charset="0"/>
              <a:ea typeface="Source Serif Pro" panose="02040603050405020204" pitchFamily="18" charset="0"/>
            </a:endParaRPr>
          </a:p>
        </p:txBody>
      </p:sp>
      <p:pic>
        <p:nvPicPr>
          <p:cNvPr id="15" name="Picture 14">
            <a:extLst>
              <a:ext uri="{FF2B5EF4-FFF2-40B4-BE49-F238E27FC236}">
                <a16:creationId xmlns:a16="http://schemas.microsoft.com/office/drawing/2014/main" id="{3661C9FB-61E9-9D96-B519-6231B078262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5147" t="30258" r="35004" b="42859"/>
          <a:stretch/>
        </p:blipFill>
        <p:spPr>
          <a:xfrm>
            <a:off x="75709" y="908098"/>
            <a:ext cx="1081547" cy="1061884"/>
          </a:xfrm>
          <a:prstGeom prst="ellipse">
            <a:avLst/>
          </a:prstGeom>
        </p:spPr>
      </p:pic>
    </p:spTree>
    <p:extLst>
      <p:ext uri="{BB962C8B-B14F-4D97-AF65-F5344CB8AC3E}">
        <p14:creationId xmlns:p14="http://schemas.microsoft.com/office/powerpoint/2010/main" val="1075367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xagon 3">
            <a:extLst>
              <a:ext uri="{FF2B5EF4-FFF2-40B4-BE49-F238E27FC236}">
                <a16:creationId xmlns:a16="http://schemas.microsoft.com/office/drawing/2014/main" id="{CF123133-A103-4E54-9B4A-A8D0930954EF}"/>
              </a:ext>
            </a:extLst>
          </p:cNvPr>
          <p:cNvSpPr/>
          <p:nvPr/>
        </p:nvSpPr>
        <p:spPr>
          <a:xfrm rot="5400000">
            <a:off x="5794704" y="2396693"/>
            <a:ext cx="2791695" cy="2406635"/>
          </a:xfrm>
          <a:prstGeom prst="hexagon">
            <a:avLst>
              <a:gd name="adj" fmla="val 30062"/>
              <a:gd name="vf" fmla="val 115470"/>
            </a:avLst>
          </a:prstGeom>
          <a:solidFill>
            <a:schemeClr val="tx1">
              <a:lumMod val="75000"/>
            </a:schemeClr>
          </a:solidFill>
          <a:ln w="57150"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9B23330C-4BCB-4956-9F15-AAA614BA7549}"/>
              </a:ext>
            </a:extLst>
          </p:cNvPr>
          <p:cNvSpPr/>
          <p:nvPr/>
        </p:nvSpPr>
        <p:spPr>
          <a:xfrm>
            <a:off x="6550675" y="1520448"/>
            <a:ext cx="1485485" cy="1485485"/>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solidFill>
                <a:schemeClr val="tx1">
                  <a:lumMod val="75000"/>
                </a:schemeClr>
              </a:solidFill>
            </a:endParaRPr>
          </a:p>
        </p:txBody>
      </p:sp>
      <p:sp>
        <p:nvSpPr>
          <p:cNvPr id="14" name="Oval 13">
            <a:extLst>
              <a:ext uri="{FF2B5EF4-FFF2-40B4-BE49-F238E27FC236}">
                <a16:creationId xmlns:a16="http://schemas.microsoft.com/office/drawing/2014/main" id="{014F55B0-FDB7-07C6-D1DA-BDE76CE56E40}"/>
              </a:ext>
            </a:extLst>
          </p:cNvPr>
          <p:cNvSpPr/>
          <p:nvPr/>
        </p:nvSpPr>
        <p:spPr>
          <a:xfrm>
            <a:off x="6684962" y="1606726"/>
            <a:ext cx="1197366" cy="1197366"/>
          </a:xfrm>
          <a:prstGeom prst="ellipse">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Hexagon 4">
            <a:extLst>
              <a:ext uri="{FF2B5EF4-FFF2-40B4-BE49-F238E27FC236}">
                <a16:creationId xmlns:a16="http://schemas.microsoft.com/office/drawing/2014/main" id="{99BD58DF-18E1-4DC3-A52B-E2C53A122868}"/>
              </a:ext>
            </a:extLst>
          </p:cNvPr>
          <p:cNvSpPr/>
          <p:nvPr/>
        </p:nvSpPr>
        <p:spPr>
          <a:xfrm rot="5400000">
            <a:off x="3256417" y="3453942"/>
            <a:ext cx="2791695" cy="2406635"/>
          </a:xfrm>
          <a:prstGeom prst="hexagon">
            <a:avLst>
              <a:gd name="adj" fmla="val 30062"/>
              <a:gd name="vf" fmla="val 115470"/>
            </a:avLst>
          </a:prstGeom>
          <a:solidFill>
            <a:schemeClr val="accent1"/>
          </a:solidFill>
          <a:ln w="57150"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B1AC0394-CD0A-4A5E-9199-C6DB870A6C25}"/>
              </a:ext>
            </a:extLst>
          </p:cNvPr>
          <p:cNvSpPr/>
          <p:nvPr/>
        </p:nvSpPr>
        <p:spPr>
          <a:xfrm>
            <a:off x="3909522" y="2518669"/>
            <a:ext cx="1485485" cy="1485485"/>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highlight>
                <a:srgbClr val="000000"/>
              </a:highlight>
            </a:endParaRPr>
          </a:p>
        </p:txBody>
      </p:sp>
      <p:sp>
        <p:nvSpPr>
          <p:cNvPr id="9" name="Oval 8">
            <a:extLst>
              <a:ext uri="{FF2B5EF4-FFF2-40B4-BE49-F238E27FC236}">
                <a16:creationId xmlns:a16="http://schemas.microsoft.com/office/drawing/2014/main" id="{FA336ACF-59D7-4866-81D0-4AF8610C8F36}"/>
              </a:ext>
            </a:extLst>
          </p:cNvPr>
          <p:cNvSpPr/>
          <p:nvPr/>
        </p:nvSpPr>
        <p:spPr>
          <a:xfrm>
            <a:off x="4059532" y="2662728"/>
            <a:ext cx="1197366" cy="119736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8" name="7 CuadroTexto">
            <a:extLst>
              <a:ext uri="{FF2B5EF4-FFF2-40B4-BE49-F238E27FC236}">
                <a16:creationId xmlns:a16="http://schemas.microsoft.com/office/drawing/2014/main" id="{F2080286-8C4C-40CE-9A97-17C84EB1F288}"/>
              </a:ext>
            </a:extLst>
          </p:cNvPr>
          <p:cNvSpPr txBox="1"/>
          <p:nvPr/>
        </p:nvSpPr>
        <p:spPr>
          <a:xfrm>
            <a:off x="3697881" y="4591541"/>
            <a:ext cx="1852482" cy="615297"/>
          </a:xfrm>
          <a:prstGeom prst="rect">
            <a:avLst/>
          </a:prstGeom>
          <a:noFill/>
        </p:spPr>
        <p:txBody>
          <a:bodyPr wrap="square" lIns="0" tIns="0" rIns="0" bIns="0">
            <a:spAutoFit/>
          </a:bodyPr>
          <a:lstStyle/>
          <a:p>
            <a:pPr algn="ctr">
              <a:lnSpc>
                <a:spcPct val="150000"/>
              </a:lnSpc>
            </a:pPr>
            <a:r>
              <a:rPr lang="en-US" sz="1400" dirty="0">
                <a:solidFill>
                  <a:srgbClr val="000000"/>
                </a:solidFill>
                <a:latin typeface="Aptos SemiBold" panose="020B0004020202020204" pitchFamily="34" charset="0"/>
                <a:ea typeface="Lato" panose="020F0502020204030203" pitchFamily="34" charset="0"/>
                <a:cs typeface="Lato" panose="020F0502020204030203" pitchFamily="34" charset="0"/>
              </a:rPr>
              <a:t>Effective Word Suggestion</a:t>
            </a:r>
            <a:endParaRPr lang="en-GB" sz="1400" dirty="0">
              <a:solidFill>
                <a:srgbClr val="000000"/>
              </a:solidFill>
              <a:latin typeface="Aptos SemiBold" panose="020B0004020202020204" pitchFamily="34" charset="0"/>
              <a:ea typeface="Lato" panose="020F0502020204030203" pitchFamily="34" charset="0"/>
              <a:cs typeface="Lato" panose="020F0502020204030203" pitchFamily="34" charset="0"/>
            </a:endParaRPr>
          </a:p>
        </p:txBody>
      </p:sp>
      <p:sp>
        <p:nvSpPr>
          <p:cNvPr id="19" name="TextBox 18">
            <a:extLst>
              <a:ext uri="{FF2B5EF4-FFF2-40B4-BE49-F238E27FC236}">
                <a16:creationId xmlns:a16="http://schemas.microsoft.com/office/drawing/2014/main" id="{0F3685A2-3D8A-49B0-A504-DF278938E00D}"/>
              </a:ext>
            </a:extLst>
          </p:cNvPr>
          <p:cNvSpPr txBox="1"/>
          <p:nvPr/>
        </p:nvSpPr>
        <p:spPr>
          <a:xfrm>
            <a:off x="3826051" y="4241999"/>
            <a:ext cx="1645467" cy="246221"/>
          </a:xfrm>
          <a:prstGeom prst="rect">
            <a:avLst/>
          </a:prstGeom>
          <a:noFill/>
        </p:spPr>
        <p:txBody>
          <a:bodyPr wrap="square" lIns="0" tIns="0" rIns="0" bIns="0" rtlCol="0">
            <a:spAutoFit/>
          </a:bodyPr>
          <a:lstStyle/>
          <a:p>
            <a:pPr algn="ctr"/>
            <a:r>
              <a:rPr lang="en-US" sz="1600" b="1" dirty="0">
                <a:solidFill>
                  <a:schemeClr val="tx2">
                    <a:lumMod val="75000"/>
                    <a:lumOff val="25000"/>
                  </a:schemeClr>
                </a:solidFill>
                <a:latin typeface="Aptos SemiBold" panose="020B0004020202020204" pitchFamily="34" charset="0"/>
                <a:ea typeface="Lato" panose="020F0502020204030203" pitchFamily="34" charset="0"/>
                <a:cs typeface="Lato" panose="020F0502020204030203" pitchFamily="34" charset="0"/>
              </a:rPr>
              <a:t>Daily-Hunt</a:t>
            </a:r>
          </a:p>
        </p:txBody>
      </p:sp>
      <p:sp>
        <p:nvSpPr>
          <p:cNvPr id="20" name="TextBox 19">
            <a:extLst>
              <a:ext uri="{FF2B5EF4-FFF2-40B4-BE49-F238E27FC236}">
                <a16:creationId xmlns:a16="http://schemas.microsoft.com/office/drawing/2014/main" id="{FB851D66-739C-4BE8-83BF-73C271B965E5}"/>
              </a:ext>
            </a:extLst>
          </p:cNvPr>
          <p:cNvSpPr txBox="1"/>
          <p:nvPr/>
        </p:nvSpPr>
        <p:spPr>
          <a:xfrm>
            <a:off x="6367818" y="3304108"/>
            <a:ext cx="1645467" cy="246221"/>
          </a:xfrm>
          <a:prstGeom prst="rect">
            <a:avLst/>
          </a:prstGeom>
          <a:noFill/>
        </p:spPr>
        <p:txBody>
          <a:bodyPr wrap="square" lIns="0" tIns="0" rIns="0" bIns="0" rtlCol="0">
            <a:spAutoFit/>
          </a:bodyPr>
          <a:lstStyle/>
          <a:p>
            <a:pPr algn="ctr"/>
            <a:r>
              <a:rPr lang="en-US" sz="1600" b="1" dirty="0">
                <a:solidFill>
                  <a:schemeClr val="bg1"/>
                </a:solidFill>
                <a:latin typeface="Aptos SemiBold" panose="020B0004020202020204" pitchFamily="34" charset="0"/>
                <a:ea typeface="Lato" panose="020F0502020204030203" pitchFamily="34" charset="0"/>
                <a:cs typeface="Lato" panose="020F0502020204030203" pitchFamily="34" charset="0"/>
              </a:rPr>
              <a:t>Translate</a:t>
            </a:r>
          </a:p>
        </p:txBody>
      </p:sp>
      <p:sp>
        <p:nvSpPr>
          <p:cNvPr id="21" name="7 CuadroTexto">
            <a:extLst>
              <a:ext uri="{FF2B5EF4-FFF2-40B4-BE49-F238E27FC236}">
                <a16:creationId xmlns:a16="http://schemas.microsoft.com/office/drawing/2014/main" id="{EB81517F-A52B-464D-8D00-9EEA870BCD47}"/>
              </a:ext>
            </a:extLst>
          </p:cNvPr>
          <p:cNvSpPr txBox="1"/>
          <p:nvPr/>
        </p:nvSpPr>
        <p:spPr>
          <a:xfrm>
            <a:off x="6310792" y="3655394"/>
            <a:ext cx="1645467" cy="474425"/>
          </a:xfrm>
          <a:prstGeom prst="rect">
            <a:avLst/>
          </a:prstGeom>
          <a:noFill/>
        </p:spPr>
        <p:txBody>
          <a:bodyPr wrap="square" lIns="0" tIns="0" rIns="0" bIns="0">
            <a:spAutoFit/>
          </a:bodyPr>
          <a:lstStyle/>
          <a:p>
            <a:pPr algn="ctr">
              <a:lnSpc>
                <a:spcPct val="150000"/>
              </a:lnSpc>
            </a:pPr>
            <a:r>
              <a:rPr lang="en-US" altLang="en-US" sz="1100" dirty="0">
                <a:solidFill>
                  <a:schemeClr val="bg1"/>
                </a:solidFill>
                <a:latin typeface="Lato" panose="020F0502020204030203" pitchFamily="34" charset="0"/>
                <a:ea typeface="Lato" panose="020F0502020204030203" pitchFamily="34" charset="0"/>
                <a:cs typeface="Lato" panose="020F0502020204030203" pitchFamily="34" charset="0"/>
              </a:rPr>
              <a:t>Predominate extensible testing procedures.</a:t>
            </a:r>
          </a:p>
        </p:txBody>
      </p:sp>
      <p:sp>
        <p:nvSpPr>
          <p:cNvPr id="6" name="Hexagon 5">
            <a:extLst>
              <a:ext uri="{FF2B5EF4-FFF2-40B4-BE49-F238E27FC236}">
                <a16:creationId xmlns:a16="http://schemas.microsoft.com/office/drawing/2014/main" id="{887333CA-E025-4F1B-BBFE-E1259288957A}"/>
              </a:ext>
            </a:extLst>
          </p:cNvPr>
          <p:cNvSpPr/>
          <p:nvPr/>
        </p:nvSpPr>
        <p:spPr>
          <a:xfrm rot="5400000">
            <a:off x="8332993" y="3598002"/>
            <a:ext cx="2791697" cy="2406637"/>
          </a:xfrm>
          <a:prstGeom prst="hexagon">
            <a:avLst>
              <a:gd name="adj" fmla="val 30062"/>
              <a:gd name="vf" fmla="val 115470"/>
            </a:avLst>
          </a:prstGeom>
          <a:solidFill>
            <a:schemeClr val="accent1"/>
          </a:solidFill>
          <a:ln w="57150"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A83F0B3A-54BB-4086-BCDC-CB88005EDE6F}"/>
              </a:ext>
            </a:extLst>
          </p:cNvPr>
          <p:cNvSpPr/>
          <p:nvPr/>
        </p:nvSpPr>
        <p:spPr>
          <a:xfrm>
            <a:off x="8986099" y="2662729"/>
            <a:ext cx="1485485" cy="1485485"/>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12">
            <a:extLst>
              <a:ext uri="{FF2B5EF4-FFF2-40B4-BE49-F238E27FC236}">
                <a16:creationId xmlns:a16="http://schemas.microsoft.com/office/drawing/2014/main" id="{8418A79A-72A0-44E3-9578-F43D4B1062FF}"/>
              </a:ext>
            </a:extLst>
          </p:cNvPr>
          <p:cNvSpPr/>
          <p:nvPr/>
        </p:nvSpPr>
        <p:spPr>
          <a:xfrm>
            <a:off x="9130159" y="2806789"/>
            <a:ext cx="1197366" cy="119736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2" name="TextBox 21">
            <a:extLst>
              <a:ext uri="{FF2B5EF4-FFF2-40B4-BE49-F238E27FC236}">
                <a16:creationId xmlns:a16="http://schemas.microsoft.com/office/drawing/2014/main" id="{40C98B6C-EEE8-4687-812F-92A01D630AC0}"/>
              </a:ext>
            </a:extLst>
          </p:cNvPr>
          <p:cNvSpPr txBox="1"/>
          <p:nvPr/>
        </p:nvSpPr>
        <p:spPr>
          <a:xfrm>
            <a:off x="8906108" y="4389627"/>
            <a:ext cx="1645467" cy="246221"/>
          </a:xfrm>
          <a:prstGeom prst="rect">
            <a:avLst/>
          </a:prstGeom>
          <a:noFill/>
        </p:spPr>
        <p:txBody>
          <a:bodyPr wrap="square" lIns="0" tIns="0" rIns="0" bIns="0" rtlCol="0">
            <a:spAutoFit/>
          </a:bodyPr>
          <a:lstStyle/>
          <a:p>
            <a:pPr algn="ctr"/>
            <a:r>
              <a:rPr lang="en-US" sz="1600" b="1" dirty="0">
                <a:solidFill>
                  <a:schemeClr val="tx2">
                    <a:lumMod val="75000"/>
                    <a:lumOff val="25000"/>
                  </a:schemeClr>
                </a:solidFill>
                <a:latin typeface="Aptos SemiBold" panose="020B0004020202020204" pitchFamily="34" charset="0"/>
                <a:ea typeface="Lato" panose="020F0502020204030203" pitchFamily="34" charset="0"/>
                <a:cs typeface="Lato" panose="020F0502020204030203" pitchFamily="34" charset="0"/>
              </a:rPr>
              <a:t>Dashboard</a:t>
            </a:r>
          </a:p>
        </p:txBody>
      </p:sp>
      <p:sp>
        <p:nvSpPr>
          <p:cNvPr id="23" name="7 CuadroTexto">
            <a:extLst>
              <a:ext uri="{FF2B5EF4-FFF2-40B4-BE49-F238E27FC236}">
                <a16:creationId xmlns:a16="http://schemas.microsoft.com/office/drawing/2014/main" id="{8467BEEB-189C-4C0D-9C41-7ECA86E18223}"/>
              </a:ext>
            </a:extLst>
          </p:cNvPr>
          <p:cNvSpPr txBox="1"/>
          <p:nvPr/>
        </p:nvSpPr>
        <p:spPr>
          <a:xfrm>
            <a:off x="8849822" y="4777962"/>
            <a:ext cx="1828010" cy="292131"/>
          </a:xfrm>
          <a:prstGeom prst="rect">
            <a:avLst/>
          </a:prstGeom>
          <a:noFill/>
        </p:spPr>
        <p:txBody>
          <a:bodyPr wrap="square" lIns="0" tIns="0" rIns="0" bIns="0">
            <a:spAutoFit/>
          </a:bodyPr>
          <a:lstStyle/>
          <a:p>
            <a:pPr algn="ctr">
              <a:lnSpc>
                <a:spcPct val="150000"/>
              </a:lnSpc>
            </a:pPr>
            <a:r>
              <a:rPr lang="en-US" altLang="en-US" sz="1400" dirty="0">
                <a:solidFill>
                  <a:srgbClr val="000000"/>
                </a:solidFill>
                <a:latin typeface="Aptos SemiBold" panose="020B0004020202020204" pitchFamily="34" charset="0"/>
                <a:ea typeface="Lato" panose="020F0502020204030203" pitchFamily="34" charset="0"/>
                <a:cs typeface="Lato" panose="020F0502020204030203" pitchFamily="34" charset="0"/>
              </a:rPr>
              <a:t>Progression Graphs </a:t>
            </a:r>
          </a:p>
        </p:txBody>
      </p:sp>
      <p:sp>
        <p:nvSpPr>
          <p:cNvPr id="2" name="Hexagon 1">
            <a:extLst>
              <a:ext uri="{FF2B5EF4-FFF2-40B4-BE49-F238E27FC236}">
                <a16:creationId xmlns:a16="http://schemas.microsoft.com/office/drawing/2014/main" id="{F53C05A3-F14E-4143-9D8C-B66CA0C0B0AC}"/>
              </a:ext>
            </a:extLst>
          </p:cNvPr>
          <p:cNvSpPr/>
          <p:nvPr/>
        </p:nvSpPr>
        <p:spPr>
          <a:xfrm rot="5400000">
            <a:off x="718130" y="2396693"/>
            <a:ext cx="2791695" cy="2406635"/>
          </a:xfrm>
          <a:prstGeom prst="hexagon">
            <a:avLst>
              <a:gd name="adj" fmla="val 30062"/>
              <a:gd name="vf" fmla="val 115470"/>
            </a:avLst>
          </a:prstGeom>
          <a:solidFill>
            <a:schemeClr val="tx1">
              <a:lumMod val="75000"/>
            </a:schemeClr>
          </a:solidFill>
          <a:ln w="57150"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5DC7185E-D047-426E-9E70-D8D947FBC38D}"/>
              </a:ext>
            </a:extLst>
          </p:cNvPr>
          <p:cNvSpPr/>
          <p:nvPr/>
        </p:nvSpPr>
        <p:spPr>
          <a:xfrm>
            <a:off x="1371235" y="1461420"/>
            <a:ext cx="1485485" cy="1485485"/>
          </a:xfrm>
          <a:prstGeom prst="ellipse">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Oval 6">
            <a:extLst>
              <a:ext uri="{FF2B5EF4-FFF2-40B4-BE49-F238E27FC236}">
                <a16:creationId xmlns:a16="http://schemas.microsoft.com/office/drawing/2014/main" id="{33920A13-B231-4E38-A314-3787299F8494}"/>
              </a:ext>
            </a:extLst>
          </p:cNvPr>
          <p:cNvSpPr/>
          <p:nvPr/>
        </p:nvSpPr>
        <p:spPr>
          <a:xfrm>
            <a:off x="1515295" y="1605480"/>
            <a:ext cx="1197366" cy="1197366"/>
          </a:xfrm>
          <a:prstGeom prst="ellipse">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TextBox 23">
            <a:extLst>
              <a:ext uri="{FF2B5EF4-FFF2-40B4-BE49-F238E27FC236}">
                <a16:creationId xmlns:a16="http://schemas.microsoft.com/office/drawing/2014/main" id="{1E7FEC66-89A4-4963-9F04-EC9FE7F9A28D}"/>
              </a:ext>
            </a:extLst>
          </p:cNvPr>
          <p:cNvSpPr txBox="1"/>
          <p:nvPr/>
        </p:nvSpPr>
        <p:spPr>
          <a:xfrm>
            <a:off x="1298433" y="3300540"/>
            <a:ext cx="1643793" cy="246221"/>
          </a:xfrm>
          <a:prstGeom prst="rect">
            <a:avLst/>
          </a:prstGeom>
          <a:noFill/>
        </p:spPr>
        <p:txBody>
          <a:bodyPr wrap="square" lIns="0" tIns="0" rIns="0" bIns="0" rtlCol="0">
            <a:spAutoFit/>
          </a:bodyPr>
          <a:lstStyle/>
          <a:p>
            <a:pPr algn="ctr"/>
            <a:r>
              <a:rPr lang="en-US" sz="1600" b="1" dirty="0">
                <a:solidFill>
                  <a:schemeClr val="bg1"/>
                </a:solidFill>
                <a:latin typeface="Aptos SemiBold" panose="020B0004020202020204" pitchFamily="34" charset="0"/>
                <a:ea typeface="Lato" panose="020F0502020204030203" pitchFamily="34" charset="0"/>
                <a:cs typeface="Lato" panose="020F0502020204030203" pitchFamily="34" charset="0"/>
              </a:rPr>
              <a:t>Assistant</a:t>
            </a:r>
          </a:p>
        </p:txBody>
      </p:sp>
      <p:sp>
        <p:nvSpPr>
          <p:cNvPr id="25" name="7 CuadroTexto">
            <a:extLst>
              <a:ext uri="{FF2B5EF4-FFF2-40B4-BE49-F238E27FC236}">
                <a16:creationId xmlns:a16="http://schemas.microsoft.com/office/drawing/2014/main" id="{F0D4E2F7-BC89-4722-8E32-577B629524C8}"/>
              </a:ext>
            </a:extLst>
          </p:cNvPr>
          <p:cNvSpPr txBox="1"/>
          <p:nvPr/>
        </p:nvSpPr>
        <p:spPr>
          <a:xfrm>
            <a:off x="1344578" y="3671666"/>
            <a:ext cx="1643793" cy="938462"/>
          </a:xfrm>
          <a:prstGeom prst="rect">
            <a:avLst/>
          </a:prstGeom>
          <a:noFill/>
        </p:spPr>
        <p:txBody>
          <a:bodyPr wrap="square" lIns="0" tIns="0" rIns="0" bIns="0">
            <a:spAutoFit/>
          </a:bodyPr>
          <a:lstStyle/>
          <a:p>
            <a:pPr algn="ctr">
              <a:lnSpc>
                <a:spcPct val="150000"/>
              </a:lnSpc>
            </a:pPr>
            <a:r>
              <a:rPr lang="en-GB" sz="1400" dirty="0">
                <a:solidFill>
                  <a:schemeClr val="bg1"/>
                </a:solidFill>
                <a:latin typeface="Aptos SemiBold" panose="020B0004020202020204" pitchFamily="34" charset="0"/>
                <a:ea typeface="Lato" panose="020F0502020204030203" pitchFamily="34" charset="0"/>
                <a:cs typeface="Lato" panose="020F0502020204030203" pitchFamily="34" charset="0"/>
              </a:rPr>
              <a:t>Friendly Interaction</a:t>
            </a:r>
          </a:p>
          <a:p>
            <a:pPr algn="ctr">
              <a:lnSpc>
                <a:spcPct val="150000"/>
              </a:lnSpc>
            </a:pPr>
            <a:r>
              <a:rPr lang="en-GB" sz="1400" dirty="0">
                <a:solidFill>
                  <a:schemeClr val="bg1"/>
                </a:solidFill>
                <a:latin typeface="Aptos SemiBold" panose="020B0004020202020204" pitchFamily="34" charset="0"/>
                <a:ea typeface="Lato" panose="020F0502020204030203" pitchFamily="34" charset="0"/>
                <a:cs typeface="Lato" panose="020F0502020204030203" pitchFamily="34" charset="0"/>
              </a:rPr>
              <a:t>Grammer correction</a:t>
            </a:r>
          </a:p>
          <a:p>
            <a:pPr algn="ctr">
              <a:lnSpc>
                <a:spcPct val="150000"/>
              </a:lnSpc>
            </a:pPr>
            <a:endParaRPr lang="en-GB" sz="1400" dirty="0">
              <a:solidFill>
                <a:schemeClr val="bg1"/>
              </a:solidFill>
              <a:latin typeface="Aptos SemiBold" panose="020B0004020202020204" pitchFamily="34" charset="0"/>
              <a:ea typeface="Lato" panose="020F0502020204030203" pitchFamily="34" charset="0"/>
              <a:cs typeface="Lato" panose="020F0502020204030203" pitchFamily="34" charset="0"/>
            </a:endParaRPr>
          </a:p>
        </p:txBody>
      </p:sp>
      <p:sp>
        <p:nvSpPr>
          <p:cNvPr id="57" name="TextBox 56">
            <a:extLst>
              <a:ext uri="{FF2B5EF4-FFF2-40B4-BE49-F238E27FC236}">
                <a16:creationId xmlns:a16="http://schemas.microsoft.com/office/drawing/2014/main" id="{80DD5530-5739-4C4C-BEDA-BF11704716F8}"/>
              </a:ext>
            </a:extLst>
          </p:cNvPr>
          <p:cNvSpPr txBox="1"/>
          <p:nvPr/>
        </p:nvSpPr>
        <p:spPr>
          <a:xfrm>
            <a:off x="910660" y="660831"/>
            <a:ext cx="10370681" cy="564257"/>
          </a:xfrm>
          <a:prstGeom prst="rect">
            <a:avLst/>
          </a:prstGeom>
          <a:noFill/>
          <a:ln>
            <a:noFill/>
          </a:ln>
        </p:spPr>
        <p:txBody>
          <a:bodyPr wrap="square" lIns="0" tIns="0" rIns="0" bIns="0" rtlCol="0" anchor="ctr" anchorCtr="0">
            <a:spAutoFit/>
          </a:bodyPr>
          <a:lstStyle/>
          <a:p>
            <a:pPr algn="ctr">
              <a:lnSpc>
                <a:spcPts val="4400"/>
              </a:lnSpc>
            </a:pPr>
            <a:r>
              <a:rPr lang="en-US" sz="4000" dirty="0">
                <a:solidFill>
                  <a:schemeClr val="bg1"/>
                </a:solidFill>
                <a:latin typeface="PT Serif" panose="020A0603040505020204" pitchFamily="18" charset="0"/>
                <a:ea typeface="Source Serif Pro" panose="02040603050405020204" pitchFamily="18" charset="0"/>
              </a:rPr>
              <a:t>Services We Are Providing</a:t>
            </a:r>
          </a:p>
        </p:txBody>
      </p:sp>
      <p:sp>
        <p:nvSpPr>
          <p:cNvPr id="27" name="Freeform 34">
            <a:extLst>
              <a:ext uri="{FF2B5EF4-FFF2-40B4-BE49-F238E27FC236}">
                <a16:creationId xmlns:a16="http://schemas.microsoft.com/office/drawing/2014/main" id="{A08F683A-B413-5C17-C40F-2AB00E601A81}"/>
              </a:ext>
            </a:extLst>
          </p:cNvPr>
          <p:cNvSpPr>
            <a:spLocks noChangeArrowheads="1"/>
          </p:cNvSpPr>
          <p:nvPr/>
        </p:nvSpPr>
        <p:spPr bwMode="auto">
          <a:xfrm>
            <a:off x="1868129" y="1889656"/>
            <a:ext cx="462116" cy="629013"/>
          </a:xfrm>
          <a:custGeom>
            <a:avLst/>
            <a:gdLst>
              <a:gd name="T0" fmla="*/ 815 w 816"/>
              <a:gd name="T1" fmla="*/ 525 h 1107"/>
              <a:gd name="T2" fmla="*/ 465 w 816"/>
              <a:gd name="T3" fmla="*/ 915 h 1107"/>
              <a:gd name="T4" fmla="*/ 465 w 816"/>
              <a:gd name="T5" fmla="*/ 1106 h 1107"/>
              <a:gd name="T6" fmla="*/ 350 w 816"/>
              <a:gd name="T7" fmla="*/ 1106 h 1107"/>
              <a:gd name="T8" fmla="*/ 350 w 816"/>
              <a:gd name="T9" fmla="*/ 915 h 1107"/>
              <a:gd name="T10" fmla="*/ 0 w 816"/>
              <a:gd name="T11" fmla="*/ 525 h 1107"/>
              <a:gd name="T12" fmla="*/ 99 w 816"/>
              <a:gd name="T13" fmla="*/ 525 h 1107"/>
              <a:gd name="T14" fmla="*/ 407 w 816"/>
              <a:gd name="T15" fmla="*/ 819 h 1107"/>
              <a:gd name="T16" fmla="*/ 716 w 816"/>
              <a:gd name="T17" fmla="*/ 525 h 1107"/>
              <a:gd name="T18" fmla="*/ 815 w 816"/>
              <a:gd name="T19" fmla="*/ 525 h 1107"/>
              <a:gd name="T20" fmla="*/ 407 w 816"/>
              <a:gd name="T21" fmla="*/ 699 h 1107"/>
              <a:gd name="T22" fmla="*/ 233 w 816"/>
              <a:gd name="T23" fmla="*/ 525 h 1107"/>
              <a:gd name="T24" fmla="*/ 233 w 816"/>
              <a:gd name="T25" fmla="*/ 175 h 1107"/>
              <a:gd name="T26" fmla="*/ 407 w 816"/>
              <a:gd name="T27" fmla="*/ 0 h 1107"/>
              <a:gd name="T28" fmla="*/ 582 w 816"/>
              <a:gd name="T29" fmla="*/ 175 h 1107"/>
              <a:gd name="T30" fmla="*/ 582 w 816"/>
              <a:gd name="T31" fmla="*/ 525 h 1107"/>
              <a:gd name="T32" fmla="*/ 407 w 816"/>
              <a:gd name="T33" fmla="*/ 699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6" h="1107">
                <a:moveTo>
                  <a:pt x="815" y="525"/>
                </a:moveTo>
                <a:cubicBezTo>
                  <a:pt x="815" y="723"/>
                  <a:pt x="656" y="887"/>
                  <a:pt x="465" y="915"/>
                </a:cubicBezTo>
                <a:lnTo>
                  <a:pt x="465" y="1106"/>
                </a:lnTo>
                <a:lnTo>
                  <a:pt x="350" y="1106"/>
                </a:lnTo>
                <a:lnTo>
                  <a:pt x="350" y="915"/>
                </a:lnTo>
                <a:cubicBezTo>
                  <a:pt x="159" y="887"/>
                  <a:pt x="0" y="723"/>
                  <a:pt x="0" y="525"/>
                </a:cubicBezTo>
                <a:lnTo>
                  <a:pt x="99" y="525"/>
                </a:lnTo>
                <a:cubicBezTo>
                  <a:pt x="99" y="699"/>
                  <a:pt x="245" y="819"/>
                  <a:pt x="407" y="819"/>
                </a:cubicBezTo>
                <a:cubicBezTo>
                  <a:pt x="568" y="819"/>
                  <a:pt x="716" y="699"/>
                  <a:pt x="716" y="525"/>
                </a:cubicBezTo>
                <a:lnTo>
                  <a:pt x="815" y="525"/>
                </a:lnTo>
                <a:close/>
                <a:moveTo>
                  <a:pt x="407" y="699"/>
                </a:moveTo>
                <a:cubicBezTo>
                  <a:pt x="312" y="699"/>
                  <a:pt x="233" y="619"/>
                  <a:pt x="233" y="525"/>
                </a:cubicBezTo>
                <a:lnTo>
                  <a:pt x="233" y="175"/>
                </a:lnTo>
                <a:cubicBezTo>
                  <a:pt x="233" y="79"/>
                  <a:pt x="311" y="0"/>
                  <a:pt x="407" y="0"/>
                </a:cubicBezTo>
                <a:cubicBezTo>
                  <a:pt x="502" y="0"/>
                  <a:pt x="582" y="79"/>
                  <a:pt x="582" y="175"/>
                </a:cubicBezTo>
                <a:lnTo>
                  <a:pt x="582" y="525"/>
                </a:lnTo>
                <a:cubicBezTo>
                  <a:pt x="582" y="619"/>
                  <a:pt x="503" y="699"/>
                  <a:pt x="407" y="699"/>
                </a:cubicBezTo>
                <a:close/>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dirty="0">
              <a:solidFill>
                <a:srgbClr val="FCFCFC"/>
              </a:solidFill>
            </a:endParaRPr>
          </a:p>
        </p:txBody>
      </p:sp>
      <p:sp>
        <p:nvSpPr>
          <p:cNvPr id="29" name="Freeform 118">
            <a:extLst>
              <a:ext uri="{FF2B5EF4-FFF2-40B4-BE49-F238E27FC236}">
                <a16:creationId xmlns:a16="http://schemas.microsoft.com/office/drawing/2014/main" id="{7D1B94B9-7558-C70C-4067-6C45EE46E997}"/>
              </a:ext>
            </a:extLst>
          </p:cNvPr>
          <p:cNvSpPr>
            <a:spLocks noChangeArrowheads="1"/>
          </p:cNvSpPr>
          <p:nvPr/>
        </p:nvSpPr>
        <p:spPr bwMode="auto">
          <a:xfrm>
            <a:off x="7011250" y="1994606"/>
            <a:ext cx="491717" cy="528352"/>
          </a:xfrm>
          <a:custGeom>
            <a:avLst/>
            <a:gdLst>
              <a:gd name="T0" fmla="*/ 1107 w 1165"/>
              <a:gd name="T1" fmla="*/ 1049 h 1165"/>
              <a:gd name="T2" fmla="*/ 1107 w 1165"/>
              <a:gd name="T3" fmla="*/ 289 h 1165"/>
              <a:gd name="T4" fmla="*/ 1050 w 1165"/>
              <a:gd name="T5" fmla="*/ 232 h 1165"/>
              <a:gd name="T6" fmla="*/ 536 w 1165"/>
              <a:gd name="T7" fmla="*/ 232 h 1165"/>
              <a:gd name="T8" fmla="*/ 604 w 1165"/>
              <a:gd name="T9" fmla="*/ 467 h 1165"/>
              <a:gd name="T10" fmla="*/ 716 w 1165"/>
              <a:gd name="T11" fmla="*/ 467 h 1165"/>
              <a:gd name="T12" fmla="*/ 716 w 1165"/>
              <a:gd name="T13" fmla="*/ 407 h 1165"/>
              <a:gd name="T14" fmla="*/ 779 w 1165"/>
              <a:gd name="T15" fmla="*/ 407 h 1165"/>
              <a:gd name="T16" fmla="*/ 779 w 1165"/>
              <a:gd name="T17" fmla="*/ 467 h 1165"/>
              <a:gd name="T18" fmla="*/ 990 w 1165"/>
              <a:gd name="T19" fmla="*/ 467 h 1165"/>
              <a:gd name="T20" fmla="*/ 990 w 1165"/>
              <a:gd name="T21" fmla="*/ 527 h 1165"/>
              <a:gd name="T22" fmla="*/ 916 w 1165"/>
              <a:gd name="T23" fmla="*/ 527 h 1165"/>
              <a:gd name="T24" fmla="*/ 804 w 1165"/>
              <a:gd name="T25" fmla="*/ 732 h 1165"/>
              <a:gd name="T26" fmla="*/ 962 w 1165"/>
              <a:gd name="T27" fmla="*/ 888 h 1165"/>
              <a:gd name="T28" fmla="*/ 921 w 1165"/>
              <a:gd name="T29" fmla="*/ 932 h 1165"/>
              <a:gd name="T30" fmla="*/ 763 w 1165"/>
              <a:gd name="T31" fmla="*/ 776 h 1165"/>
              <a:gd name="T32" fmla="*/ 711 w 1165"/>
              <a:gd name="T33" fmla="*/ 828 h 1165"/>
              <a:gd name="T34" fmla="*/ 757 w 1165"/>
              <a:gd name="T35" fmla="*/ 989 h 1165"/>
              <a:gd name="T36" fmla="*/ 640 w 1165"/>
              <a:gd name="T37" fmla="*/ 1107 h 1165"/>
              <a:gd name="T38" fmla="*/ 1050 w 1165"/>
              <a:gd name="T39" fmla="*/ 1107 h 1165"/>
              <a:gd name="T40" fmla="*/ 1107 w 1165"/>
              <a:gd name="T41" fmla="*/ 1049 h 1165"/>
              <a:gd name="T42" fmla="*/ 697 w 1165"/>
              <a:gd name="T43" fmla="*/ 590 h 1165"/>
              <a:gd name="T44" fmla="*/ 763 w 1165"/>
              <a:gd name="T45" fmla="*/ 688 h 1165"/>
              <a:gd name="T46" fmla="*/ 853 w 1165"/>
              <a:gd name="T47" fmla="*/ 527 h 1165"/>
              <a:gd name="T48" fmla="*/ 621 w 1165"/>
              <a:gd name="T49" fmla="*/ 527 h 1165"/>
              <a:gd name="T50" fmla="*/ 640 w 1165"/>
              <a:gd name="T51" fmla="*/ 590 h 1165"/>
              <a:gd name="T52" fmla="*/ 697 w 1165"/>
              <a:gd name="T53" fmla="*/ 590 h 1165"/>
              <a:gd name="T54" fmla="*/ 653 w 1165"/>
              <a:gd name="T55" fmla="*/ 634 h 1165"/>
              <a:gd name="T56" fmla="*/ 689 w 1165"/>
              <a:gd name="T57" fmla="*/ 762 h 1165"/>
              <a:gd name="T58" fmla="*/ 722 w 1165"/>
              <a:gd name="T59" fmla="*/ 732 h 1165"/>
              <a:gd name="T60" fmla="*/ 653 w 1165"/>
              <a:gd name="T61" fmla="*/ 634 h 1165"/>
              <a:gd name="T62" fmla="*/ 530 w 1165"/>
              <a:gd name="T63" fmla="*/ 500 h 1165"/>
              <a:gd name="T64" fmla="*/ 525 w 1165"/>
              <a:gd name="T65" fmla="*/ 459 h 1165"/>
              <a:gd name="T66" fmla="*/ 295 w 1165"/>
              <a:gd name="T67" fmla="*/ 459 h 1165"/>
              <a:gd name="T68" fmla="*/ 295 w 1165"/>
              <a:gd name="T69" fmla="*/ 549 h 1165"/>
              <a:gd name="T70" fmla="*/ 424 w 1165"/>
              <a:gd name="T71" fmla="*/ 549 h 1165"/>
              <a:gd name="T72" fmla="*/ 301 w 1165"/>
              <a:gd name="T73" fmla="*/ 637 h 1165"/>
              <a:gd name="T74" fmla="*/ 162 w 1165"/>
              <a:gd name="T75" fmla="*/ 494 h 1165"/>
              <a:gd name="T76" fmla="*/ 301 w 1165"/>
              <a:gd name="T77" fmla="*/ 352 h 1165"/>
              <a:gd name="T78" fmla="*/ 388 w 1165"/>
              <a:gd name="T79" fmla="*/ 388 h 1165"/>
              <a:gd name="T80" fmla="*/ 394 w 1165"/>
              <a:gd name="T81" fmla="*/ 391 h 1165"/>
              <a:gd name="T82" fmla="*/ 465 w 1165"/>
              <a:gd name="T83" fmla="*/ 322 h 1165"/>
              <a:gd name="T84" fmla="*/ 459 w 1165"/>
              <a:gd name="T85" fmla="*/ 320 h 1165"/>
              <a:gd name="T86" fmla="*/ 301 w 1165"/>
              <a:gd name="T87" fmla="*/ 257 h 1165"/>
              <a:gd name="T88" fmla="*/ 63 w 1165"/>
              <a:gd name="T89" fmla="*/ 494 h 1165"/>
              <a:gd name="T90" fmla="*/ 301 w 1165"/>
              <a:gd name="T91" fmla="*/ 732 h 1165"/>
              <a:gd name="T92" fmla="*/ 530 w 1165"/>
              <a:gd name="T93" fmla="*/ 500 h 1165"/>
              <a:gd name="T94" fmla="*/ 1050 w 1165"/>
              <a:gd name="T95" fmla="*/ 175 h 1165"/>
              <a:gd name="T96" fmla="*/ 1164 w 1165"/>
              <a:gd name="T97" fmla="*/ 289 h 1165"/>
              <a:gd name="T98" fmla="*/ 1164 w 1165"/>
              <a:gd name="T99" fmla="*/ 1049 h 1165"/>
              <a:gd name="T100" fmla="*/ 1050 w 1165"/>
              <a:gd name="T101" fmla="*/ 1164 h 1165"/>
              <a:gd name="T102" fmla="*/ 582 w 1165"/>
              <a:gd name="T103" fmla="*/ 1164 h 1165"/>
              <a:gd name="T104" fmla="*/ 525 w 1165"/>
              <a:gd name="T105" fmla="*/ 989 h 1165"/>
              <a:gd name="T106" fmla="*/ 115 w 1165"/>
              <a:gd name="T107" fmla="*/ 989 h 1165"/>
              <a:gd name="T108" fmla="*/ 0 w 1165"/>
              <a:gd name="T109" fmla="*/ 874 h 1165"/>
              <a:gd name="T110" fmla="*/ 0 w 1165"/>
              <a:gd name="T111" fmla="*/ 115 h 1165"/>
              <a:gd name="T112" fmla="*/ 115 w 1165"/>
              <a:gd name="T113" fmla="*/ 0 h 1165"/>
              <a:gd name="T114" fmla="*/ 465 w 1165"/>
              <a:gd name="T115" fmla="*/ 0 h 1165"/>
              <a:gd name="T116" fmla="*/ 517 w 1165"/>
              <a:gd name="T117" fmla="*/ 175 h 1165"/>
              <a:gd name="T118" fmla="*/ 1050 w 1165"/>
              <a:gd name="T119" fmla="*/ 175 h 1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65" h="1165">
                <a:moveTo>
                  <a:pt x="1107" y="1049"/>
                </a:moveTo>
                <a:lnTo>
                  <a:pt x="1107" y="289"/>
                </a:lnTo>
                <a:cubicBezTo>
                  <a:pt x="1107" y="257"/>
                  <a:pt x="1082" y="232"/>
                  <a:pt x="1050" y="232"/>
                </a:cubicBezTo>
                <a:lnTo>
                  <a:pt x="536" y="232"/>
                </a:lnTo>
                <a:lnTo>
                  <a:pt x="604" y="467"/>
                </a:lnTo>
                <a:lnTo>
                  <a:pt x="716" y="467"/>
                </a:lnTo>
                <a:lnTo>
                  <a:pt x="716" y="407"/>
                </a:lnTo>
                <a:lnTo>
                  <a:pt x="779" y="407"/>
                </a:lnTo>
                <a:lnTo>
                  <a:pt x="779" y="467"/>
                </a:lnTo>
                <a:lnTo>
                  <a:pt x="990" y="467"/>
                </a:lnTo>
                <a:lnTo>
                  <a:pt x="990" y="527"/>
                </a:lnTo>
                <a:lnTo>
                  <a:pt x="916" y="527"/>
                </a:lnTo>
                <a:cubicBezTo>
                  <a:pt x="897" y="601"/>
                  <a:pt x="856" y="672"/>
                  <a:pt x="804" y="732"/>
                </a:cubicBezTo>
                <a:lnTo>
                  <a:pt x="962" y="888"/>
                </a:lnTo>
                <a:lnTo>
                  <a:pt x="921" y="932"/>
                </a:lnTo>
                <a:lnTo>
                  <a:pt x="763" y="776"/>
                </a:lnTo>
                <a:lnTo>
                  <a:pt x="711" y="828"/>
                </a:lnTo>
                <a:lnTo>
                  <a:pt x="757" y="989"/>
                </a:lnTo>
                <a:lnTo>
                  <a:pt x="640" y="1107"/>
                </a:lnTo>
                <a:lnTo>
                  <a:pt x="1050" y="1107"/>
                </a:lnTo>
                <a:cubicBezTo>
                  <a:pt x="1083" y="1107"/>
                  <a:pt x="1107" y="1082"/>
                  <a:pt x="1107" y="1049"/>
                </a:cubicBezTo>
                <a:close/>
                <a:moveTo>
                  <a:pt x="697" y="590"/>
                </a:moveTo>
                <a:cubicBezTo>
                  <a:pt x="711" y="617"/>
                  <a:pt x="733" y="653"/>
                  <a:pt x="763" y="688"/>
                </a:cubicBezTo>
                <a:cubicBezTo>
                  <a:pt x="834" y="604"/>
                  <a:pt x="853" y="527"/>
                  <a:pt x="853" y="527"/>
                </a:cubicBezTo>
                <a:lnTo>
                  <a:pt x="621" y="527"/>
                </a:lnTo>
                <a:lnTo>
                  <a:pt x="640" y="590"/>
                </a:lnTo>
                <a:lnTo>
                  <a:pt x="697" y="590"/>
                </a:lnTo>
                <a:close/>
                <a:moveTo>
                  <a:pt x="653" y="634"/>
                </a:moveTo>
                <a:lnTo>
                  <a:pt x="689" y="762"/>
                </a:lnTo>
                <a:lnTo>
                  <a:pt x="722" y="732"/>
                </a:lnTo>
                <a:cubicBezTo>
                  <a:pt x="694" y="702"/>
                  <a:pt x="673" y="669"/>
                  <a:pt x="653" y="634"/>
                </a:cubicBezTo>
                <a:close/>
                <a:moveTo>
                  <a:pt x="530" y="500"/>
                </a:moveTo>
                <a:cubicBezTo>
                  <a:pt x="530" y="486"/>
                  <a:pt x="530" y="469"/>
                  <a:pt x="525" y="459"/>
                </a:cubicBezTo>
                <a:lnTo>
                  <a:pt x="295" y="459"/>
                </a:lnTo>
                <a:lnTo>
                  <a:pt x="295" y="549"/>
                </a:lnTo>
                <a:lnTo>
                  <a:pt x="424" y="549"/>
                </a:lnTo>
                <a:cubicBezTo>
                  <a:pt x="416" y="585"/>
                  <a:pt x="380" y="637"/>
                  <a:pt x="301" y="637"/>
                </a:cubicBezTo>
                <a:cubicBezTo>
                  <a:pt x="224" y="637"/>
                  <a:pt x="162" y="571"/>
                  <a:pt x="162" y="494"/>
                </a:cubicBezTo>
                <a:cubicBezTo>
                  <a:pt x="162" y="418"/>
                  <a:pt x="224" y="352"/>
                  <a:pt x="301" y="352"/>
                </a:cubicBezTo>
                <a:cubicBezTo>
                  <a:pt x="345" y="352"/>
                  <a:pt x="372" y="371"/>
                  <a:pt x="388" y="388"/>
                </a:cubicBezTo>
                <a:lnTo>
                  <a:pt x="394" y="391"/>
                </a:lnTo>
                <a:lnTo>
                  <a:pt x="465" y="322"/>
                </a:lnTo>
                <a:lnTo>
                  <a:pt x="459" y="320"/>
                </a:lnTo>
                <a:cubicBezTo>
                  <a:pt x="416" y="279"/>
                  <a:pt x="361" y="257"/>
                  <a:pt x="301" y="257"/>
                </a:cubicBezTo>
                <a:cubicBezTo>
                  <a:pt x="170" y="257"/>
                  <a:pt x="63" y="363"/>
                  <a:pt x="63" y="494"/>
                </a:cubicBezTo>
                <a:cubicBezTo>
                  <a:pt x="63" y="626"/>
                  <a:pt x="170" y="732"/>
                  <a:pt x="301" y="732"/>
                </a:cubicBezTo>
                <a:cubicBezTo>
                  <a:pt x="435" y="732"/>
                  <a:pt x="530" y="636"/>
                  <a:pt x="530" y="500"/>
                </a:cubicBezTo>
                <a:close/>
                <a:moveTo>
                  <a:pt x="1050" y="175"/>
                </a:moveTo>
                <a:cubicBezTo>
                  <a:pt x="1113" y="175"/>
                  <a:pt x="1164" y="227"/>
                  <a:pt x="1164" y="289"/>
                </a:cubicBezTo>
                <a:lnTo>
                  <a:pt x="1164" y="1049"/>
                </a:lnTo>
                <a:cubicBezTo>
                  <a:pt x="1164" y="1112"/>
                  <a:pt x="1113" y="1164"/>
                  <a:pt x="1050" y="1164"/>
                </a:cubicBezTo>
                <a:lnTo>
                  <a:pt x="582" y="1164"/>
                </a:lnTo>
                <a:lnTo>
                  <a:pt x="525" y="989"/>
                </a:lnTo>
                <a:lnTo>
                  <a:pt x="115" y="989"/>
                </a:lnTo>
                <a:cubicBezTo>
                  <a:pt x="52" y="989"/>
                  <a:pt x="0" y="937"/>
                  <a:pt x="0" y="874"/>
                </a:cubicBezTo>
                <a:lnTo>
                  <a:pt x="0" y="115"/>
                </a:lnTo>
                <a:cubicBezTo>
                  <a:pt x="0" y="52"/>
                  <a:pt x="52" y="0"/>
                  <a:pt x="115" y="0"/>
                </a:cubicBezTo>
                <a:lnTo>
                  <a:pt x="465" y="0"/>
                </a:lnTo>
                <a:lnTo>
                  <a:pt x="517" y="175"/>
                </a:lnTo>
                <a:lnTo>
                  <a:pt x="1050" y="175"/>
                </a:lnTo>
                <a:close/>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dirty="0"/>
          </a:p>
        </p:txBody>
      </p:sp>
      <p:sp>
        <p:nvSpPr>
          <p:cNvPr id="30" name="Freeform 61">
            <a:extLst>
              <a:ext uri="{FF2B5EF4-FFF2-40B4-BE49-F238E27FC236}">
                <a16:creationId xmlns:a16="http://schemas.microsoft.com/office/drawing/2014/main" id="{FC062BB2-1D59-91AD-04DC-5B77A0B4D0A8}"/>
              </a:ext>
            </a:extLst>
          </p:cNvPr>
          <p:cNvSpPr>
            <a:spLocks noChangeArrowheads="1"/>
          </p:cNvSpPr>
          <p:nvPr/>
        </p:nvSpPr>
        <p:spPr bwMode="auto">
          <a:xfrm>
            <a:off x="4501940" y="3014287"/>
            <a:ext cx="293687" cy="419100"/>
          </a:xfrm>
          <a:custGeom>
            <a:avLst/>
            <a:gdLst>
              <a:gd name="T0" fmla="*/ 574 w 816"/>
              <a:gd name="T1" fmla="*/ 645 h 1166"/>
              <a:gd name="T2" fmla="*/ 700 w 816"/>
              <a:gd name="T3" fmla="*/ 407 h 1166"/>
              <a:gd name="T4" fmla="*/ 408 w 816"/>
              <a:gd name="T5" fmla="*/ 115 h 1166"/>
              <a:gd name="T6" fmla="*/ 115 w 816"/>
              <a:gd name="T7" fmla="*/ 407 h 1166"/>
              <a:gd name="T8" fmla="*/ 241 w 816"/>
              <a:gd name="T9" fmla="*/ 645 h 1166"/>
              <a:gd name="T10" fmla="*/ 290 w 816"/>
              <a:gd name="T11" fmla="*/ 681 h 1166"/>
              <a:gd name="T12" fmla="*/ 290 w 816"/>
              <a:gd name="T13" fmla="*/ 815 h 1166"/>
              <a:gd name="T14" fmla="*/ 525 w 816"/>
              <a:gd name="T15" fmla="*/ 815 h 1166"/>
              <a:gd name="T16" fmla="*/ 525 w 816"/>
              <a:gd name="T17" fmla="*/ 681 h 1166"/>
              <a:gd name="T18" fmla="*/ 574 w 816"/>
              <a:gd name="T19" fmla="*/ 645 h 1166"/>
              <a:gd name="T20" fmla="*/ 408 w 816"/>
              <a:gd name="T21" fmla="*/ 0 h 1166"/>
              <a:gd name="T22" fmla="*/ 815 w 816"/>
              <a:gd name="T23" fmla="*/ 407 h 1166"/>
              <a:gd name="T24" fmla="*/ 640 w 816"/>
              <a:gd name="T25" fmla="*/ 741 h 1166"/>
              <a:gd name="T26" fmla="*/ 640 w 816"/>
              <a:gd name="T27" fmla="*/ 875 h 1166"/>
              <a:gd name="T28" fmla="*/ 583 w 816"/>
              <a:gd name="T29" fmla="*/ 932 h 1166"/>
              <a:gd name="T30" fmla="*/ 233 w 816"/>
              <a:gd name="T31" fmla="*/ 932 h 1166"/>
              <a:gd name="T32" fmla="*/ 175 w 816"/>
              <a:gd name="T33" fmla="*/ 875 h 1166"/>
              <a:gd name="T34" fmla="*/ 175 w 816"/>
              <a:gd name="T35" fmla="*/ 741 h 1166"/>
              <a:gd name="T36" fmla="*/ 0 w 816"/>
              <a:gd name="T37" fmla="*/ 407 h 1166"/>
              <a:gd name="T38" fmla="*/ 408 w 816"/>
              <a:gd name="T39" fmla="*/ 0 h 1166"/>
              <a:gd name="T40" fmla="*/ 233 w 816"/>
              <a:gd name="T41" fmla="*/ 1107 h 1166"/>
              <a:gd name="T42" fmla="*/ 233 w 816"/>
              <a:gd name="T43" fmla="*/ 1050 h 1166"/>
              <a:gd name="T44" fmla="*/ 583 w 816"/>
              <a:gd name="T45" fmla="*/ 1050 h 1166"/>
              <a:gd name="T46" fmla="*/ 583 w 816"/>
              <a:gd name="T47" fmla="*/ 1107 h 1166"/>
              <a:gd name="T48" fmla="*/ 525 w 816"/>
              <a:gd name="T49" fmla="*/ 1165 h 1166"/>
              <a:gd name="T50" fmla="*/ 290 w 816"/>
              <a:gd name="T51" fmla="*/ 1165 h 1166"/>
              <a:gd name="T52" fmla="*/ 233 w 816"/>
              <a:gd name="T53" fmla="*/ 1107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16" h="1166">
                <a:moveTo>
                  <a:pt x="574" y="645"/>
                </a:moveTo>
                <a:cubicBezTo>
                  <a:pt x="654" y="591"/>
                  <a:pt x="700" y="503"/>
                  <a:pt x="700" y="407"/>
                </a:cubicBezTo>
                <a:cubicBezTo>
                  <a:pt x="700" y="246"/>
                  <a:pt x="570" y="115"/>
                  <a:pt x="408" y="115"/>
                </a:cubicBezTo>
                <a:cubicBezTo>
                  <a:pt x="247" y="115"/>
                  <a:pt x="115" y="246"/>
                  <a:pt x="115" y="407"/>
                </a:cubicBezTo>
                <a:cubicBezTo>
                  <a:pt x="115" y="503"/>
                  <a:pt x="162" y="591"/>
                  <a:pt x="241" y="645"/>
                </a:cubicBezTo>
                <a:lnTo>
                  <a:pt x="290" y="681"/>
                </a:lnTo>
                <a:lnTo>
                  <a:pt x="290" y="815"/>
                </a:lnTo>
                <a:lnTo>
                  <a:pt x="525" y="815"/>
                </a:lnTo>
                <a:lnTo>
                  <a:pt x="525" y="681"/>
                </a:lnTo>
                <a:lnTo>
                  <a:pt x="574" y="645"/>
                </a:lnTo>
                <a:close/>
                <a:moveTo>
                  <a:pt x="408" y="0"/>
                </a:moveTo>
                <a:cubicBezTo>
                  <a:pt x="632" y="0"/>
                  <a:pt x="815" y="183"/>
                  <a:pt x="815" y="407"/>
                </a:cubicBezTo>
                <a:cubicBezTo>
                  <a:pt x="815" y="547"/>
                  <a:pt x="747" y="667"/>
                  <a:pt x="640" y="741"/>
                </a:cubicBezTo>
                <a:lnTo>
                  <a:pt x="640" y="875"/>
                </a:lnTo>
                <a:cubicBezTo>
                  <a:pt x="640" y="908"/>
                  <a:pt x="615" y="932"/>
                  <a:pt x="583" y="932"/>
                </a:cubicBezTo>
                <a:lnTo>
                  <a:pt x="233" y="932"/>
                </a:lnTo>
                <a:cubicBezTo>
                  <a:pt x="200" y="932"/>
                  <a:pt x="175" y="908"/>
                  <a:pt x="175" y="875"/>
                </a:cubicBezTo>
                <a:lnTo>
                  <a:pt x="175" y="741"/>
                </a:lnTo>
                <a:cubicBezTo>
                  <a:pt x="69" y="667"/>
                  <a:pt x="0" y="547"/>
                  <a:pt x="0" y="407"/>
                </a:cubicBezTo>
                <a:cubicBezTo>
                  <a:pt x="0" y="183"/>
                  <a:pt x="183" y="0"/>
                  <a:pt x="408" y="0"/>
                </a:cubicBezTo>
                <a:close/>
                <a:moveTo>
                  <a:pt x="233" y="1107"/>
                </a:moveTo>
                <a:lnTo>
                  <a:pt x="233" y="1050"/>
                </a:lnTo>
                <a:lnTo>
                  <a:pt x="583" y="1050"/>
                </a:lnTo>
                <a:lnTo>
                  <a:pt x="583" y="1107"/>
                </a:lnTo>
                <a:cubicBezTo>
                  <a:pt x="583" y="1140"/>
                  <a:pt x="558" y="1165"/>
                  <a:pt x="525" y="1165"/>
                </a:cubicBezTo>
                <a:lnTo>
                  <a:pt x="290" y="1165"/>
                </a:lnTo>
                <a:cubicBezTo>
                  <a:pt x="257" y="1165"/>
                  <a:pt x="233" y="1140"/>
                  <a:pt x="233" y="1107"/>
                </a:cubicBezTo>
                <a:close/>
              </a:path>
            </a:pathLst>
          </a:custGeom>
          <a:solidFill>
            <a:schemeClr val="tx1">
              <a:lumMod val="50000"/>
            </a:schemeClr>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dirty="0"/>
          </a:p>
        </p:txBody>
      </p:sp>
      <p:sp>
        <p:nvSpPr>
          <p:cNvPr id="31" name="Freeform 12">
            <a:extLst>
              <a:ext uri="{FF2B5EF4-FFF2-40B4-BE49-F238E27FC236}">
                <a16:creationId xmlns:a16="http://schemas.microsoft.com/office/drawing/2014/main" id="{9EF04E18-665F-FF52-DC32-67B067E56857}"/>
              </a:ext>
            </a:extLst>
          </p:cNvPr>
          <p:cNvSpPr>
            <a:spLocks noChangeArrowheads="1"/>
          </p:cNvSpPr>
          <p:nvPr/>
        </p:nvSpPr>
        <p:spPr bwMode="auto">
          <a:xfrm>
            <a:off x="9560566" y="3220631"/>
            <a:ext cx="336550" cy="449199"/>
          </a:xfrm>
          <a:custGeom>
            <a:avLst/>
            <a:gdLst>
              <a:gd name="T0" fmla="*/ 700 w 936"/>
              <a:gd name="T1" fmla="*/ 292 h 936"/>
              <a:gd name="T2" fmla="*/ 935 w 936"/>
              <a:gd name="T3" fmla="*/ 292 h 936"/>
              <a:gd name="T4" fmla="*/ 935 w 936"/>
              <a:gd name="T5" fmla="*/ 935 h 936"/>
              <a:gd name="T6" fmla="*/ 700 w 936"/>
              <a:gd name="T7" fmla="*/ 935 h 936"/>
              <a:gd name="T8" fmla="*/ 700 w 936"/>
              <a:gd name="T9" fmla="*/ 292 h 936"/>
              <a:gd name="T10" fmla="*/ 0 w 936"/>
              <a:gd name="T11" fmla="*/ 935 h 936"/>
              <a:gd name="T12" fmla="*/ 0 w 936"/>
              <a:gd name="T13" fmla="*/ 467 h 936"/>
              <a:gd name="T14" fmla="*/ 235 w 936"/>
              <a:gd name="T15" fmla="*/ 467 h 936"/>
              <a:gd name="T16" fmla="*/ 235 w 936"/>
              <a:gd name="T17" fmla="*/ 935 h 936"/>
              <a:gd name="T18" fmla="*/ 0 w 936"/>
              <a:gd name="T19" fmla="*/ 935 h 936"/>
              <a:gd name="T20" fmla="*/ 350 w 936"/>
              <a:gd name="T21" fmla="*/ 935 h 936"/>
              <a:gd name="T22" fmla="*/ 350 w 936"/>
              <a:gd name="T23" fmla="*/ 0 h 936"/>
              <a:gd name="T24" fmla="*/ 585 w 936"/>
              <a:gd name="T25" fmla="*/ 0 h 936"/>
              <a:gd name="T26" fmla="*/ 585 w 936"/>
              <a:gd name="T27" fmla="*/ 935 h 936"/>
              <a:gd name="T28" fmla="*/ 350 w 936"/>
              <a:gd name="T29" fmla="*/ 935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6" h="936">
                <a:moveTo>
                  <a:pt x="700" y="292"/>
                </a:moveTo>
                <a:lnTo>
                  <a:pt x="935" y="292"/>
                </a:lnTo>
                <a:lnTo>
                  <a:pt x="935" y="935"/>
                </a:lnTo>
                <a:lnTo>
                  <a:pt x="700" y="935"/>
                </a:lnTo>
                <a:lnTo>
                  <a:pt x="700" y="292"/>
                </a:lnTo>
                <a:close/>
                <a:moveTo>
                  <a:pt x="0" y="935"/>
                </a:moveTo>
                <a:lnTo>
                  <a:pt x="0" y="467"/>
                </a:lnTo>
                <a:lnTo>
                  <a:pt x="235" y="467"/>
                </a:lnTo>
                <a:lnTo>
                  <a:pt x="235" y="935"/>
                </a:lnTo>
                <a:lnTo>
                  <a:pt x="0" y="935"/>
                </a:lnTo>
                <a:close/>
                <a:moveTo>
                  <a:pt x="350" y="935"/>
                </a:moveTo>
                <a:lnTo>
                  <a:pt x="350" y="0"/>
                </a:lnTo>
                <a:lnTo>
                  <a:pt x="585" y="0"/>
                </a:lnTo>
                <a:lnTo>
                  <a:pt x="585" y="935"/>
                </a:lnTo>
                <a:lnTo>
                  <a:pt x="350" y="935"/>
                </a:lnTo>
                <a:close/>
              </a:path>
            </a:pathLst>
          </a:custGeom>
          <a:solidFill>
            <a:schemeClr val="tx1">
              <a:lumMod val="50000"/>
            </a:schemeClr>
          </a:solidFill>
          <a:ln>
            <a:solidFill>
              <a:srgbClr val="000000"/>
            </a:solid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dirty="0"/>
          </a:p>
        </p:txBody>
      </p:sp>
      <p:sp>
        <p:nvSpPr>
          <p:cNvPr id="33" name="Freeform 39">
            <a:extLst>
              <a:ext uri="{FF2B5EF4-FFF2-40B4-BE49-F238E27FC236}">
                <a16:creationId xmlns:a16="http://schemas.microsoft.com/office/drawing/2014/main" id="{32FFC7A7-4573-C4A2-7C3F-1F38AD7C9FD9}"/>
              </a:ext>
            </a:extLst>
          </p:cNvPr>
          <p:cNvSpPr>
            <a:spLocks noChangeArrowheads="1"/>
          </p:cNvSpPr>
          <p:nvPr/>
        </p:nvSpPr>
        <p:spPr bwMode="auto">
          <a:xfrm>
            <a:off x="9560566" y="3014287"/>
            <a:ext cx="419100" cy="246221"/>
          </a:xfrm>
          <a:custGeom>
            <a:avLst/>
            <a:gdLst>
              <a:gd name="T0" fmla="*/ 87 w 1165"/>
              <a:gd name="T1" fmla="*/ 754 h 755"/>
              <a:gd name="T2" fmla="*/ 0 w 1165"/>
              <a:gd name="T3" fmla="*/ 666 h 755"/>
              <a:gd name="T4" fmla="*/ 437 w 1165"/>
              <a:gd name="T5" fmla="*/ 230 h 755"/>
              <a:gd name="T6" fmla="*/ 669 w 1165"/>
              <a:gd name="T7" fmla="*/ 464 h 755"/>
              <a:gd name="T8" fmla="*/ 1082 w 1165"/>
              <a:gd name="T9" fmla="*/ 0 h 755"/>
              <a:gd name="T10" fmla="*/ 1164 w 1165"/>
              <a:gd name="T11" fmla="*/ 82 h 755"/>
              <a:gd name="T12" fmla="*/ 669 w 1165"/>
              <a:gd name="T13" fmla="*/ 639 h 755"/>
              <a:gd name="T14" fmla="*/ 437 w 1165"/>
              <a:gd name="T15" fmla="*/ 404 h 755"/>
              <a:gd name="T16" fmla="*/ 87 w 1165"/>
              <a:gd name="T17" fmla="*/ 754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5" h="755">
                <a:moveTo>
                  <a:pt x="87" y="754"/>
                </a:moveTo>
                <a:lnTo>
                  <a:pt x="0" y="666"/>
                </a:lnTo>
                <a:lnTo>
                  <a:pt x="437" y="230"/>
                </a:lnTo>
                <a:lnTo>
                  <a:pt x="669" y="464"/>
                </a:lnTo>
                <a:lnTo>
                  <a:pt x="1082" y="0"/>
                </a:lnTo>
                <a:lnTo>
                  <a:pt x="1164" y="82"/>
                </a:lnTo>
                <a:lnTo>
                  <a:pt x="669" y="639"/>
                </a:lnTo>
                <a:lnTo>
                  <a:pt x="437" y="404"/>
                </a:lnTo>
                <a:lnTo>
                  <a:pt x="87" y="754"/>
                </a:lnTo>
              </a:path>
            </a:pathLst>
          </a:custGeom>
          <a:solidFill>
            <a:schemeClr val="tx1">
              <a:lumMod val="50000"/>
            </a:schemeClr>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dirty="0"/>
          </a:p>
        </p:txBody>
      </p:sp>
      <p:pic>
        <p:nvPicPr>
          <p:cNvPr id="15" name="Picture 14">
            <a:extLst>
              <a:ext uri="{FF2B5EF4-FFF2-40B4-BE49-F238E27FC236}">
                <a16:creationId xmlns:a16="http://schemas.microsoft.com/office/drawing/2014/main" id="{A274F7DC-5A45-41E9-B90F-E12991946F2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5147" t="30258" r="35004" b="42859"/>
          <a:stretch/>
        </p:blipFill>
        <p:spPr>
          <a:xfrm>
            <a:off x="88166" y="2315003"/>
            <a:ext cx="1081547" cy="1061884"/>
          </a:xfrm>
          <a:prstGeom prst="ellipse">
            <a:avLst/>
          </a:prstGeom>
        </p:spPr>
      </p:pic>
    </p:spTree>
    <p:extLst>
      <p:ext uri="{BB962C8B-B14F-4D97-AF65-F5344CB8AC3E}">
        <p14:creationId xmlns:p14="http://schemas.microsoft.com/office/powerpoint/2010/main" val="35585688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7E5BCDF-79AB-4D05-855E-E9BDBF97B38E}"/>
              </a:ext>
            </a:extLst>
          </p:cNvPr>
          <p:cNvSpPr txBox="1"/>
          <p:nvPr/>
        </p:nvSpPr>
        <p:spPr>
          <a:xfrm>
            <a:off x="720597" y="2598004"/>
            <a:ext cx="2607274" cy="1661993"/>
          </a:xfrm>
          <a:prstGeom prst="rect">
            <a:avLst/>
          </a:prstGeom>
          <a:noFill/>
          <a:ln>
            <a:noFill/>
          </a:ln>
        </p:spPr>
        <p:txBody>
          <a:bodyPr wrap="square" lIns="0" tIns="0" rIns="0" bIns="0" rtlCol="0" anchor="ctr" anchorCtr="0">
            <a:spAutoFit/>
          </a:bodyPr>
          <a:lstStyle/>
          <a:p>
            <a:r>
              <a:rPr lang="en-US" sz="3600" dirty="0">
                <a:solidFill>
                  <a:schemeClr val="bg1"/>
                </a:solidFill>
                <a:latin typeface="PT Serif" panose="020A0603040505020204" pitchFamily="18" charset="0"/>
                <a:ea typeface="Source Serif Pro" panose="02040603050405020204" pitchFamily="18" charset="0"/>
              </a:rPr>
              <a:t>What We Are Looking To Achieve</a:t>
            </a:r>
          </a:p>
        </p:txBody>
      </p:sp>
      <p:sp>
        <p:nvSpPr>
          <p:cNvPr id="20" name="TextBox 28">
            <a:extLst>
              <a:ext uri="{FF2B5EF4-FFF2-40B4-BE49-F238E27FC236}">
                <a16:creationId xmlns:a16="http://schemas.microsoft.com/office/drawing/2014/main" id="{42CC8E76-7FA3-488F-9EB7-1F7C1A7095EF}"/>
              </a:ext>
            </a:extLst>
          </p:cNvPr>
          <p:cNvSpPr txBox="1">
            <a:spLocks noChangeArrowheads="1"/>
          </p:cNvSpPr>
          <p:nvPr/>
        </p:nvSpPr>
        <p:spPr bwMode="auto">
          <a:xfrm>
            <a:off x="6004355" y="448589"/>
            <a:ext cx="22356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000" b="1" dirty="0">
                <a:solidFill>
                  <a:schemeClr val="tx1">
                    <a:lumMod val="60000"/>
                    <a:lumOff val="40000"/>
                  </a:schemeClr>
                </a:solidFill>
                <a:latin typeface="Lato" panose="020F0502020204030203" pitchFamily="34" charset="0"/>
                <a:ea typeface="Lato" panose="020F0502020204030203" pitchFamily="34" charset="0"/>
                <a:cs typeface="Lato" panose="020F0502020204030203" pitchFamily="34" charset="0"/>
              </a:rPr>
              <a:t>Assistant</a:t>
            </a:r>
          </a:p>
        </p:txBody>
      </p:sp>
      <p:sp>
        <p:nvSpPr>
          <p:cNvPr id="21" name="7 CuadroTexto">
            <a:extLst>
              <a:ext uri="{FF2B5EF4-FFF2-40B4-BE49-F238E27FC236}">
                <a16:creationId xmlns:a16="http://schemas.microsoft.com/office/drawing/2014/main" id="{1022F3FE-EFFC-44C4-BA1D-26D1D0E24019}"/>
              </a:ext>
            </a:extLst>
          </p:cNvPr>
          <p:cNvSpPr txBox="1">
            <a:spLocks noChangeArrowheads="1"/>
          </p:cNvSpPr>
          <p:nvPr/>
        </p:nvSpPr>
        <p:spPr bwMode="auto">
          <a:xfrm>
            <a:off x="6118546" y="827184"/>
            <a:ext cx="5925969" cy="711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algn="l"/>
            <a:r>
              <a:rPr lang="en-US" sz="1400" b="0" i="0" dirty="0">
                <a:solidFill>
                  <a:srgbClr val="FFFFFF"/>
                </a:solidFill>
                <a:effectLst/>
                <a:latin typeface="SegoeUIVariable"/>
              </a:rPr>
              <a:t>Convo Companion communicates like a friend, encouraging users to express themselves without fear of judgment</a:t>
            </a:r>
          </a:p>
          <a:p>
            <a:pPr>
              <a:lnSpc>
                <a:spcPct val="150000"/>
              </a:lnSpc>
            </a:pPr>
            <a:endParaRPr lang="en-US" altLang="en-US" sz="14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24" name="TextBox 28">
            <a:extLst>
              <a:ext uri="{FF2B5EF4-FFF2-40B4-BE49-F238E27FC236}">
                <a16:creationId xmlns:a16="http://schemas.microsoft.com/office/drawing/2014/main" id="{72BEB1CE-61E1-42B3-B16A-500E1C00CFCF}"/>
              </a:ext>
            </a:extLst>
          </p:cNvPr>
          <p:cNvSpPr txBox="1">
            <a:spLocks noChangeArrowheads="1"/>
          </p:cNvSpPr>
          <p:nvPr/>
        </p:nvSpPr>
        <p:spPr bwMode="auto">
          <a:xfrm>
            <a:off x="6749128" y="1566852"/>
            <a:ext cx="22356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000" b="1" dirty="0">
                <a:solidFill>
                  <a:schemeClr val="tx1">
                    <a:lumMod val="60000"/>
                    <a:lumOff val="40000"/>
                  </a:schemeClr>
                </a:solidFill>
                <a:latin typeface="Lato" panose="020F0502020204030203" pitchFamily="34" charset="0"/>
                <a:ea typeface="Lato" panose="020F0502020204030203" pitchFamily="34" charset="0"/>
                <a:cs typeface="Lato" panose="020F0502020204030203" pitchFamily="34" charset="0"/>
              </a:rPr>
              <a:t>Daily-Hunt</a:t>
            </a:r>
          </a:p>
        </p:txBody>
      </p:sp>
      <p:sp>
        <p:nvSpPr>
          <p:cNvPr id="28" name="7 CuadroTexto">
            <a:extLst>
              <a:ext uri="{FF2B5EF4-FFF2-40B4-BE49-F238E27FC236}">
                <a16:creationId xmlns:a16="http://schemas.microsoft.com/office/drawing/2014/main" id="{7B07B54E-F57B-4F4B-BD72-E04B630B8C62}"/>
              </a:ext>
            </a:extLst>
          </p:cNvPr>
          <p:cNvSpPr txBox="1">
            <a:spLocks noChangeArrowheads="1"/>
          </p:cNvSpPr>
          <p:nvPr/>
        </p:nvSpPr>
        <p:spPr bwMode="auto">
          <a:xfrm>
            <a:off x="7456886" y="3106806"/>
            <a:ext cx="5579764" cy="282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a:lnSpc>
                <a:spcPct val="150000"/>
              </a:lnSpc>
            </a:pPr>
            <a:r>
              <a:rPr lang="en-US" sz="1400" dirty="0">
                <a:solidFill>
                  <a:srgbClr val="FFFFFF"/>
                </a:solidFill>
                <a:latin typeface="SegoeUIVariable"/>
              </a:rPr>
              <a:t>Convo Companion</a:t>
            </a:r>
            <a:r>
              <a:rPr lang="en-US" sz="1400" dirty="0">
                <a:solidFill>
                  <a:schemeClr val="bg1"/>
                </a:solidFill>
                <a:latin typeface="Lato" panose="020F0502020204030203" pitchFamily="34" charset="0"/>
                <a:ea typeface="Lato" panose="020F0502020204030203" pitchFamily="34" charset="0"/>
                <a:cs typeface="Lato" panose="020F0502020204030203" pitchFamily="34" charset="0"/>
              </a:rPr>
              <a:t> can translate any language to English.</a:t>
            </a:r>
            <a:endParaRPr lang="en-US" altLang="en-US" sz="14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30" name="TextBox 28">
            <a:extLst>
              <a:ext uri="{FF2B5EF4-FFF2-40B4-BE49-F238E27FC236}">
                <a16:creationId xmlns:a16="http://schemas.microsoft.com/office/drawing/2014/main" id="{B23FD7C0-E285-4FA4-9814-B59A7D278C80}"/>
              </a:ext>
            </a:extLst>
          </p:cNvPr>
          <p:cNvSpPr txBox="1">
            <a:spLocks noChangeArrowheads="1"/>
          </p:cNvSpPr>
          <p:nvPr/>
        </p:nvSpPr>
        <p:spPr bwMode="auto">
          <a:xfrm>
            <a:off x="8436299" y="3832517"/>
            <a:ext cx="16402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000" b="1" dirty="0">
                <a:solidFill>
                  <a:schemeClr val="tx1">
                    <a:lumMod val="60000"/>
                    <a:lumOff val="40000"/>
                  </a:schemeClr>
                </a:solidFill>
                <a:latin typeface="Lato" panose="020F0502020204030203" pitchFamily="34" charset="0"/>
                <a:ea typeface="Lato" panose="020F0502020204030203" pitchFamily="34" charset="0"/>
                <a:cs typeface="Lato" panose="020F0502020204030203" pitchFamily="34" charset="0"/>
              </a:rPr>
              <a:t>Dashboard</a:t>
            </a:r>
          </a:p>
        </p:txBody>
      </p:sp>
      <p:sp>
        <p:nvSpPr>
          <p:cNvPr id="29" name="Freeform 20">
            <a:extLst>
              <a:ext uri="{FF2B5EF4-FFF2-40B4-BE49-F238E27FC236}">
                <a16:creationId xmlns:a16="http://schemas.microsoft.com/office/drawing/2014/main" id="{83B685AB-BF8E-4322-B9C4-0F2F733B7574}"/>
              </a:ext>
            </a:extLst>
          </p:cNvPr>
          <p:cNvSpPr>
            <a:spLocks/>
          </p:cNvSpPr>
          <p:nvPr/>
        </p:nvSpPr>
        <p:spPr bwMode="auto">
          <a:xfrm>
            <a:off x="6589417" y="3671777"/>
            <a:ext cx="867469" cy="1188593"/>
          </a:xfrm>
          <a:custGeom>
            <a:avLst/>
            <a:gdLst>
              <a:gd name="T0" fmla="*/ 449 w 449"/>
              <a:gd name="T1" fmla="*/ 0 h 705"/>
              <a:gd name="T2" fmla="*/ 449 w 449"/>
              <a:gd name="T3" fmla="*/ 430 h 705"/>
              <a:gd name="T4" fmla="*/ 0 w 449"/>
              <a:gd name="T5" fmla="*/ 705 h 705"/>
              <a:gd name="T6" fmla="*/ 0 w 449"/>
              <a:gd name="T7" fmla="*/ 273 h 705"/>
              <a:gd name="T8" fmla="*/ 449 w 449"/>
              <a:gd name="T9" fmla="*/ 0 h 705"/>
              <a:gd name="T10" fmla="*/ 449 w 449"/>
              <a:gd name="T11" fmla="*/ 0 h 705"/>
            </a:gdLst>
            <a:ahLst/>
            <a:cxnLst>
              <a:cxn ang="0">
                <a:pos x="T0" y="T1"/>
              </a:cxn>
              <a:cxn ang="0">
                <a:pos x="T2" y="T3"/>
              </a:cxn>
              <a:cxn ang="0">
                <a:pos x="T4" y="T5"/>
              </a:cxn>
              <a:cxn ang="0">
                <a:pos x="T6" y="T7"/>
              </a:cxn>
              <a:cxn ang="0">
                <a:pos x="T8" y="T9"/>
              </a:cxn>
              <a:cxn ang="0">
                <a:pos x="T10" y="T11"/>
              </a:cxn>
            </a:cxnLst>
            <a:rect l="0" t="0" r="r" b="b"/>
            <a:pathLst>
              <a:path w="449" h="705">
                <a:moveTo>
                  <a:pt x="449" y="0"/>
                </a:moveTo>
                <a:lnTo>
                  <a:pt x="449" y="430"/>
                </a:lnTo>
                <a:lnTo>
                  <a:pt x="0" y="705"/>
                </a:lnTo>
                <a:lnTo>
                  <a:pt x="0" y="273"/>
                </a:lnTo>
                <a:lnTo>
                  <a:pt x="449" y="0"/>
                </a:lnTo>
                <a:lnTo>
                  <a:pt x="449" y="0"/>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32" name="Freeform 21">
            <a:extLst>
              <a:ext uri="{FF2B5EF4-FFF2-40B4-BE49-F238E27FC236}">
                <a16:creationId xmlns:a16="http://schemas.microsoft.com/office/drawing/2014/main" id="{E4D42DA5-60A8-43DB-BB73-6068F2A13A82}"/>
              </a:ext>
            </a:extLst>
          </p:cNvPr>
          <p:cNvSpPr>
            <a:spLocks/>
          </p:cNvSpPr>
          <p:nvPr/>
        </p:nvSpPr>
        <p:spPr bwMode="auto">
          <a:xfrm>
            <a:off x="5735228" y="3671777"/>
            <a:ext cx="854188" cy="1901747"/>
          </a:xfrm>
          <a:custGeom>
            <a:avLst/>
            <a:gdLst>
              <a:gd name="T0" fmla="*/ 450 w 450"/>
              <a:gd name="T1" fmla="*/ 1128 h 1128"/>
              <a:gd name="T2" fmla="*/ 450 w 450"/>
              <a:gd name="T3" fmla="*/ 273 h 1128"/>
              <a:gd name="T4" fmla="*/ 0 w 450"/>
              <a:gd name="T5" fmla="*/ 0 h 1128"/>
              <a:gd name="T6" fmla="*/ 0 w 450"/>
              <a:gd name="T7" fmla="*/ 853 h 1128"/>
              <a:gd name="T8" fmla="*/ 450 w 450"/>
              <a:gd name="T9" fmla="*/ 1128 h 1128"/>
              <a:gd name="T10" fmla="*/ 450 w 450"/>
              <a:gd name="T11" fmla="*/ 1128 h 1128"/>
            </a:gdLst>
            <a:ahLst/>
            <a:cxnLst>
              <a:cxn ang="0">
                <a:pos x="T0" y="T1"/>
              </a:cxn>
              <a:cxn ang="0">
                <a:pos x="T2" y="T3"/>
              </a:cxn>
              <a:cxn ang="0">
                <a:pos x="T4" y="T5"/>
              </a:cxn>
              <a:cxn ang="0">
                <a:pos x="T6" y="T7"/>
              </a:cxn>
              <a:cxn ang="0">
                <a:pos x="T8" y="T9"/>
              </a:cxn>
              <a:cxn ang="0">
                <a:pos x="T10" y="T11"/>
              </a:cxn>
            </a:cxnLst>
            <a:rect l="0" t="0" r="r" b="b"/>
            <a:pathLst>
              <a:path w="450" h="1128">
                <a:moveTo>
                  <a:pt x="450" y="1128"/>
                </a:moveTo>
                <a:lnTo>
                  <a:pt x="450" y="273"/>
                </a:lnTo>
                <a:lnTo>
                  <a:pt x="0" y="0"/>
                </a:lnTo>
                <a:lnTo>
                  <a:pt x="0" y="853"/>
                </a:lnTo>
                <a:lnTo>
                  <a:pt x="450" y="1128"/>
                </a:lnTo>
                <a:lnTo>
                  <a:pt x="450" y="1128"/>
                </a:lnTo>
                <a:close/>
              </a:path>
            </a:pathLst>
          </a:custGeom>
          <a:solidFill>
            <a:schemeClr val="tx2">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37" name="Freeform 22">
            <a:extLst>
              <a:ext uri="{FF2B5EF4-FFF2-40B4-BE49-F238E27FC236}">
                <a16:creationId xmlns:a16="http://schemas.microsoft.com/office/drawing/2014/main" id="{968DCF7C-0FC7-4888-B43A-7ABD2076664D}"/>
              </a:ext>
            </a:extLst>
          </p:cNvPr>
          <p:cNvSpPr>
            <a:spLocks/>
          </p:cNvSpPr>
          <p:nvPr/>
        </p:nvSpPr>
        <p:spPr bwMode="auto">
          <a:xfrm>
            <a:off x="5729717" y="3216396"/>
            <a:ext cx="1732681" cy="923898"/>
          </a:xfrm>
          <a:custGeom>
            <a:avLst/>
            <a:gdLst>
              <a:gd name="T0" fmla="*/ 450 w 899"/>
              <a:gd name="T1" fmla="*/ 549 h 549"/>
              <a:gd name="T2" fmla="*/ 899 w 899"/>
              <a:gd name="T3" fmla="*/ 276 h 549"/>
              <a:gd name="T4" fmla="*/ 450 w 899"/>
              <a:gd name="T5" fmla="*/ 0 h 549"/>
              <a:gd name="T6" fmla="*/ 0 w 899"/>
              <a:gd name="T7" fmla="*/ 276 h 549"/>
              <a:gd name="T8" fmla="*/ 450 w 899"/>
              <a:gd name="T9" fmla="*/ 549 h 549"/>
              <a:gd name="T10" fmla="*/ 450 w 899"/>
              <a:gd name="T11" fmla="*/ 549 h 549"/>
            </a:gdLst>
            <a:ahLst/>
            <a:cxnLst>
              <a:cxn ang="0">
                <a:pos x="T0" y="T1"/>
              </a:cxn>
              <a:cxn ang="0">
                <a:pos x="T2" y="T3"/>
              </a:cxn>
              <a:cxn ang="0">
                <a:pos x="T4" y="T5"/>
              </a:cxn>
              <a:cxn ang="0">
                <a:pos x="T6" y="T7"/>
              </a:cxn>
              <a:cxn ang="0">
                <a:pos x="T8" y="T9"/>
              </a:cxn>
              <a:cxn ang="0">
                <a:pos x="T10" y="T11"/>
              </a:cxn>
            </a:cxnLst>
            <a:rect l="0" t="0" r="r" b="b"/>
            <a:pathLst>
              <a:path w="899" h="549">
                <a:moveTo>
                  <a:pt x="450" y="549"/>
                </a:moveTo>
                <a:lnTo>
                  <a:pt x="899" y="276"/>
                </a:lnTo>
                <a:lnTo>
                  <a:pt x="450" y="0"/>
                </a:lnTo>
                <a:lnTo>
                  <a:pt x="0" y="276"/>
                </a:lnTo>
                <a:lnTo>
                  <a:pt x="450" y="549"/>
                </a:lnTo>
                <a:lnTo>
                  <a:pt x="450" y="549"/>
                </a:lnTo>
                <a:close/>
              </a:path>
            </a:pathLst>
          </a:custGeom>
          <a:solidFill>
            <a:schemeClr val="tx1">
              <a:lumMod val="7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38" name="Freeform 23">
            <a:extLst>
              <a:ext uri="{FF2B5EF4-FFF2-40B4-BE49-F238E27FC236}">
                <a16:creationId xmlns:a16="http://schemas.microsoft.com/office/drawing/2014/main" id="{BF32DFC2-1403-4F04-A9B4-EAD19E984F66}"/>
              </a:ext>
            </a:extLst>
          </p:cNvPr>
          <p:cNvSpPr>
            <a:spLocks/>
          </p:cNvSpPr>
          <p:nvPr/>
        </p:nvSpPr>
        <p:spPr bwMode="auto">
          <a:xfrm>
            <a:off x="6629369" y="4880600"/>
            <a:ext cx="850385" cy="1190278"/>
          </a:xfrm>
          <a:custGeom>
            <a:avLst/>
            <a:gdLst>
              <a:gd name="T0" fmla="*/ 0 w 447"/>
              <a:gd name="T1" fmla="*/ 0 h 706"/>
              <a:gd name="T2" fmla="*/ 0 w 447"/>
              <a:gd name="T3" fmla="*/ 430 h 706"/>
              <a:gd name="T4" fmla="*/ 447 w 447"/>
              <a:gd name="T5" fmla="*/ 706 h 706"/>
              <a:gd name="T6" fmla="*/ 447 w 447"/>
              <a:gd name="T7" fmla="*/ 273 h 706"/>
              <a:gd name="T8" fmla="*/ 0 w 447"/>
              <a:gd name="T9" fmla="*/ 0 h 706"/>
              <a:gd name="T10" fmla="*/ 0 w 447"/>
              <a:gd name="T11" fmla="*/ 0 h 706"/>
            </a:gdLst>
            <a:ahLst/>
            <a:cxnLst>
              <a:cxn ang="0">
                <a:pos x="T0" y="T1"/>
              </a:cxn>
              <a:cxn ang="0">
                <a:pos x="T2" y="T3"/>
              </a:cxn>
              <a:cxn ang="0">
                <a:pos x="T4" y="T5"/>
              </a:cxn>
              <a:cxn ang="0">
                <a:pos x="T6" y="T7"/>
              </a:cxn>
              <a:cxn ang="0">
                <a:pos x="T8" y="T9"/>
              </a:cxn>
              <a:cxn ang="0">
                <a:pos x="T10" y="T11"/>
              </a:cxn>
            </a:cxnLst>
            <a:rect l="0" t="0" r="r" b="b"/>
            <a:pathLst>
              <a:path w="447" h="706">
                <a:moveTo>
                  <a:pt x="0" y="0"/>
                </a:moveTo>
                <a:lnTo>
                  <a:pt x="0" y="430"/>
                </a:lnTo>
                <a:lnTo>
                  <a:pt x="447" y="706"/>
                </a:lnTo>
                <a:lnTo>
                  <a:pt x="447" y="273"/>
                </a:lnTo>
                <a:lnTo>
                  <a:pt x="0" y="0"/>
                </a:lnTo>
                <a:lnTo>
                  <a:pt x="0" y="0"/>
                </a:lnTo>
                <a:close/>
              </a:path>
            </a:pathLst>
          </a:custGeom>
          <a:solidFill>
            <a:schemeClr val="tx2">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39" name="Freeform 24">
            <a:extLst>
              <a:ext uri="{FF2B5EF4-FFF2-40B4-BE49-F238E27FC236}">
                <a16:creationId xmlns:a16="http://schemas.microsoft.com/office/drawing/2014/main" id="{2DDAE1BD-4AF5-45DE-A1B1-D1D34838D369}"/>
              </a:ext>
            </a:extLst>
          </p:cNvPr>
          <p:cNvSpPr>
            <a:spLocks/>
          </p:cNvSpPr>
          <p:nvPr/>
        </p:nvSpPr>
        <p:spPr bwMode="auto">
          <a:xfrm>
            <a:off x="7479753" y="4880600"/>
            <a:ext cx="854190" cy="1190278"/>
          </a:xfrm>
          <a:custGeom>
            <a:avLst/>
            <a:gdLst>
              <a:gd name="T0" fmla="*/ 0 w 449"/>
              <a:gd name="T1" fmla="*/ 706 h 706"/>
              <a:gd name="T2" fmla="*/ 0 w 449"/>
              <a:gd name="T3" fmla="*/ 273 h 706"/>
              <a:gd name="T4" fmla="*/ 449 w 449"/>
              <a:gd name="T5" fmla="*/ 0 h 706"/>
              <a:gd name="T6" fmla="*/ 449 w 449"/>
              <a:gd name="T7" fmla="*/ 430 h 706"/>
              <a:gd name="T8" fmla="*/ 0 w 449"/>
              <a:gd name="T9" fmla="*/ 706 h 706"/>
              <a:gd name="T10" fmla="*/ 0 w 449"/>
              <a:gd name="T11" fmla="*/ 706 h 706"/>
            </a:gdLst>
            <a:ahLst/>
            <a:cxnLst>
              <a:cxn ang="0">
                <a:pos x="T0" y="T1"/>
              </a:cxn>
              <a:cxn ang="0">
                <a:pos x="T2" y="T3"/>
              </a:cxn>
              <a:cxn ang="0">
                <a:pos x="T4" y="T5"/>
              </a:cxn>
              <a:cxn ang="0">
                <a:pos x="T6" y="T7"/>
              </a:cxn>
              <a:cxn ang="0">
                <a:pos x="T8" y="T9"/>
              </a:cxn>
              <a:cxn ang="0">
                <a:pos x="T10" y="T11"/>
              </a:cxn>
            </a:cxnLst>
            <a:rect l="0" t="0" r="r" b="b"/>
            <a:pathLst>
              <a:path w="449" h="706">
                <a:moveTo>
                  <a:pt x="0" y="706"/>
                </a:moveTo>
                <a:lnTo>
                  <a:pt x="0" y="273"/>
                </a:lnTo>
                <a:lnTo>
                  <a:pt x="449" y="0"/>
                </a:lnTo>
                <a:lnTo>
                  <a:pt x="449" y="430"/>
                </a:lnTo>
                <a:lnTo>
                  <a:pt x="0" y="706"/>
                </a:lnTo>
                <a:lnTo>
                  <a:pt x="0" y="706"/>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1" name="Freeform 26">
            <a:extLst>
              <a:ext uri="{FF2B5EF4-FFF2-40B4-BE49-F238E27FC236}">
                <a16:creationId xmlns:a16="http://schemas.microsoft.com/office/drawing/2014/main" id="{63221AA1-F672-46C6-A1FB-E0CE191D8DEC}"/>
              </a:ext>
            </a:extLst>
          </p:cNvPr>
          <p:cNvSpPr>
            <a:spLocks/>
          </p:cNvSpPr>
          <p:nvPr/>
        </p:nvSpPr>
        <p:spPr bwMode="auto">
          <a:xfrm>
            <a:off x="5687241" y="2441037"/>
            <a:ext cx="869838" cy="1210509"/>
          </a:xfrm>
          <a:custGeom>
            <a:avLst/>
            <a:gdLst>
              <a:gd name="T0" fmla="*/ 450 w 450"/>
              <a:gd name="T1" fmla="*/ 0 h 708"/>
              <a:gd name="T2" fmla="*/ 450 w 450"/>
              <a:gd name="T3" fmla="*/ 432 h 708"/>
              <a:gd name="T4" fmla="*/ 0 w 450"/>
              <a:gd name="T5" fmla="*/ 708 h 708"/>
              <a:gd name="T6" fmla="*/ 0 w 450"/>
              <a:gd name="T7" fmla="*/ 276 h 708"/>
              <a:gd name="T8" fmla="*/ 450 w 450"/>
              <a:gd name="T9" fmla="*/ 0 h 708"/>
              <a:gd name="T10" fmla="*/ 450 w 450"/>
              <a:gd name="T11" fmla="*/ 0 h 708"/>
            </a:gdLst>
            <a:ahLst/>
            <a:cxnLst>
              <a:cxn ang="0">
                <a:pos x="T0" y="T1"/>
              </a:cxn>
              <a:cxn ang="0">
                <a:pos x="T2" y="T3"/>
              </a:cxn>
              <a:cxn ang="0">
                <a:pos x="T4" y="T5"/>
              </a:cxn>
              <a:cxn ang="0">
                <a:pos x="T6" y="T7"/>
              </a:cxn>
              <a:cxn ang="0">
                <a:pos x="T8" y="T9"/>
              </a:cxn>
              <a:cxn ang="0">
                <a:pos x="T10" y="T11"/>
              </a:cxn>
            </a:cxnLst>
            <a:rect l="0" t="0" r="r" b="b"/>
            <a:pathLst>
              <a:path w="450" h="708">
                <a:moveTo>
                  <a:pt x="450" y="0"/>
                </a:moveTo>
                <a:lnTo>
                  <a:pt x="450" y="432"/>
                </a:lnTo>
                <a:lnTo>
                  <a:pt x="0" y="708"/>
                </a:lnTo>
                <a:lnTo>
                  <a:pt x="0" y="276"/>
                </a:lnTo>
                <a:lnTo>
                  <a:pt x="450" y="0"/>
                </a:lnTo>
                <a:lnTo>
                  <a:pt x="450" y="0"/>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2" name="Freeform 27">
            <a:extLst>
              <a:ext uri="{FF2B5EF4-FFF2-40B4-BE49-F238E27FC236}">
                <a16:creationId xmlns:a16="http://schemas.microsoft.com/office/drawing/2014/main" id="{912C3CE9-F145-4C71-934B-E3B37070DF83}"/>
              </a:ext>
            </a:extLst>
          </p:cNvPr>
          <p:cNvSpPr>
            <a:spLocks/>
          </p:cNvSpPr>
          <p:nvPr/>
        </p:nvSpPr>
        <p:spPr bwMode="auto">
          <a:xfrm>
            <a:off x="4839383" y="2457896"/>
            <a:ext cx="857799" cy="2626704"/>
          </a:xfrm>
          <a:custGeom>
            <a:avLst/>
            <a:gdLst>
              <a:gd name="T0" fmla="*/ 449 w 449"/>
              <a:gd name="T1" fmla="*/ 1558 h 1558"/>
              <a:gd name="T2" fmla="*/ 449 w 449"/>
              <a:gd name="T3" fmla="*/ 276 h 1558"/>
              <a:gd name="T4" fmla="*/ 0 w 449"/>
              <a:gd name="T5" fmla="*/ 0 h 1558"/>
              <a:gd name="T6" fmla="*/ 0 w 449"/>
              <a:gd name="T7" fmla="*/ 1283 h 1558"/>
              <a:gd name="T8" fmla="*/ 449 w 449"/>
              <a:gd name="T9" fmla="*/ 1558 h 1558"/>
              <a:gd name="T10" fmla="*/ 449 w 449"/>
              <a:gd name="T11" fmla="*/ 1558 h 1558"/>
            </a:gdLst>
            <a:ahLst/>
            <a:cxnLst>
              <a:cxn ang="0">
                <a:pos x="T0" y="T1"/>
              </a:cxn>
              <a:cxn ang="0">
                <a:pos x="T2" y="T3"/>
              </a:cxn>
              <a:cxn ang="0">
                <a:pos x="T4" y="T5"/>
              </a:cxn>
              <a:cxn ang="0">
                <a:pos x="T6" y="T7"/>
              </a:cxn>
              <a:cxn ang="0">
                <a:pos x="T8" y="T9"/>
              </a:cxn>
              <a:cxn ang="0">
                <a:pos x="T10" y="T11"/>
              </a:cxn>
            </a:cxnLst>
            <a:rect l="0" t="0" r="r" b="b"/>
            <a:pathLst>
              <a:path w="449" h="1558">
                <a:moveTo>
                  <a:pt x="449" y="1558"/>
                </a:moveTo>
                <a:lnTo>
                  <a:pt x="449" y="276"/>
                </a:lnTo>
                <a:lnTo>
                  <a:pt x="0" y="0"/>
                </a:lnTo>
                <a:lnTo>
                  <a:pt x="0" y="1283"/>
                </a:lnTo>
                <a:lnTo>
                  <a:pt x="449" y="1558"/>
                </a:lnTo>
                <a:lnTo>
                  <a:pt x="449" y="1558"/>
                </a:lnTo>
                <a:close/>
              </a:path>
            </a:pathLst>
          </a:custGeom>
          <a:solidFill>
            <a:schemeClr val="tx2">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3" name="Freeform 28">
            <a:extLst>
              <a:ext uri="{FF2B5EF4-FFF2-40B4-BE49-F238E27FC236}">
                <a16:creationId xmlns:a16="http://schemas.microsoft.com/office/drawing/2014/main" id="{2D03087A-B3AA-40C8-A6E0-A8A636A1BACA}"/>
              </a:ext>
            </a:extLst>
          </p:cNvPr>
          <p:cNvSpPr>
            <a:spLocks/>
          </p:cNvSpPr>
          <p:nvPr/>
        </p:nvSpPr>
        <p:spPr bwMode="auto">
          <a:xfrm>
            <a:off x="4836860" y="2007571"/>
            <a:ext cx="1732681" cy="925585"/>
          </a:xfrm>
          <a:custGeom>
            <a:avLst/>
            <a:gdLst>
              <a:gd name="T0" fmla="*/ 449 w 899"/>
              <a:gd name="T1" fmla="*/ 549 h 549"/>
              <a:gd name="T2" fmla="*/ 899 w 899"/>
              <a:gd name="T3" fmla="*/ 273 h 549"/>
              <a:gd name="T4" fmla="*/ 449 w 899"/>
              <a:gd name="T5" fmla="*/ 0 h 549"/>
              <a:gd name="T6" fmla="*/ 0 w 899"/>
              <a:gd name="T7" fmla="*/ 273 h 549"/>
              <a:gd name="T8" fmla="*/ 449 w 899"/>
              <a:gd name="T9" fmla="*/ 549 h 549"/>
              <a:gd name="T10" fmla="*/ 449 w 899"/>
              <a:gd name="T11" fmla="*/ 549 h 549"/>
            </a:gdLst>
            <a:ahLst/>
            <a:cxnLst>
              <a:cxn ang="0">
                <a:pos x="T0" y="T1"/>
              </a:cxn>
              <a:cxn ang="0">
                <a:pos x="T2" y="T3"/>
              </a:cxn>
              <a:cxn ang="0">
                <a:pos x="T4" y="T5"/>
              </a:cxn>
              <a:cxn ang="0">
                <a:pos x="T6" y="T7"/>
              </a:cxn>
              <a:cxn ang="0">
                <a:pos x="T8" y="T9"/>
              </a:cxn>
              <a:cxn ang="0">
                <a:pos x="T10" y="T11"/>
              </a:cxn>
            </a:cxnLst>
            <a:rect l="0" t="0" r="r" b="b"/>
            <a:pathLst>
              <a:path w="899" h="549">
                <a:moveTo>
                  <a:pt x="449" y="549"/>
                </a:moveTo>
                <a:lnTo>
                  <a:pt x="899" y="273"/>
                </a:lnTo>
                <a:lnTo>
                  <a:pt x="449" y="0"/>
                </a:lnTo>
                <a:lnTo>
                  <a:pt x="0" y="273"/>
                </a:lnTo>
                <a:lnTo>
                  <a:pt x="449" y="549"/>
                </a:lnTo>
                <a:lnTo>
                  <a:pt x="449" y="549"/>
                </a:lnTo>
                <a:close/>
              </a:path>
            </a:pathLst>
          </a:custGeom>
          <a:solidFill>
            <a:schemeClr val="tx1">
              <a:lumMod val="7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dirty="0"/>
          </a:p>
        </p:txBody>
      </p:sp>
      <p:sp>
        <p:nvSpPr>
          <p:cNvPr id="44" name="Freeform 29">
            <a:extLst>
              <a:ext uri="{FF2B5EF4-FFF2-40B4-BE49-F238E27FC236}">
                <a16:creationId xmlns:a16="http://schemas.microsoft.com/office/drawing/2014/main" id="{4CBE194B-9788-4324-B58E-E2285BA9AEB4}"/>
              </a:ext>
            </a:extLst>
          </p:cNvPr>
          <p:cNvSpPr>
            <a:spLocks/>
          </p:cNvSpPr>
          <p:nvPr/>
        </p:nvSpPr>
        <p:spPr bwMode="auto">
          <a:xfrm>
            <a:off x="4806845" y="1247387"/>
            <a:ext cx="886529" cy="1193650"/>
          </a:xfrm>
          <a:custGeom>
            <a:avLst/>
            <a:gdLst>
              <a:gd name="T0" fmla="*/ 447 w 447"/>
              <a:gd name="T1" fmla="*/ 0 h 708"/>
              <a:gd name="T2" fmla="*/ 447 w 447"/>
              <a:gd name="T3" fmla="*/ 433 h 708"/>
              <a:gd name="T4" fmla="*/ 0 w 447"/>
              <a:gd name="T5" fmla="*/ 708 h 708"/>
              <a:gd name="T6" fmla="*/ 0 w 447"/>
              <a:gd name="T7" fmla="*/ 276 h 708"/>
              <a:gd name="T8" fmla="*/ 447 w 447"/>
              <a:gd name="T9" fmla="*/ 0 h 708"/>
              <a:gd name="T10" fmla="*/ 447 w 447"/>
              <a:gd name="T11" fmla="*/ 0 h 708"/>
            </a:gdLst>
            <a:ahLst/>
            <a:cxnLst>
              <a:cxn ang="0">
                <a:pos x="T0" y="T1"/>
              </a:cxn>
              <a:cxn ang="0">
                <a:pos x="T2" y="T3"/>
              </a:cxn>
              <a:cxn ang="0">
                <a:pos x="T4" y="T5"/>
              </a:cxn>
              <a:cxn ang="0">
                <a:pos x="T6" y="T7"/>
              </a:cxn>
              <a:cxn ang="0">
                <a:pos x="T8" y="T9"/>
              </a:cxn>
              <a:cxn ang="0">
                <a:pos x="T10" y="T11"/>
              </a:cxn>
            </a:cxnLst>
            <a:rect l="0" t="0" r="r" b="b"/>
            <a:pathLst>
              <a:path w="447" h="708">
                <a:moveTo>
                  <a:pt x="447" y="0"/>
                </a:moveTo>
                <a:lnTo>
                  <a:pt x="447" y="433"/>
                </a:lnTo>
                <a:lnTo>
                  <a:pt x="0" y="708"/>
                </a:lnTo>
                <a:lnTo>
                  <a:pt x="0" y="276"/>
                </a:lnTo>
                <a:lnTo>
                  <a:pt x="447" y="0"/>
                </a:lnTo>
                <a:lnTo>
                  <a:pt x="447" y="0"/>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5" name="Freeform 30">
            <a:extLst>
              <a:ext uri="{FF2B5EF4-FFF2-40B4-BE49-F238E27FC236}">
                <a16:creationId xmlns:a16="http://schemas.microsoft.com/office/drawing/2014/main" id="{855C2F53-F096-4815-9B44-7309CD8AE3E6}"/>
              </a:ext>
            </a:extLst>
          </p:cNvPr>
          <p:cNvSpPr>
            <a:spLocks/>
          </p:cNvSpPr>
          <p:nvPr/>
        </p:nvSpPr>
        <p:spPr bwMode="auto">
          <a:xfrm>
            <a:off x="3862287" y="1256482"/>
            <a:ext cx="948787" cy="3353347"/>
          </a:xfrm>
          <a:custGeom>
            <a:avLst/>
            <a:gdLst>
              <a:gd name="T0" fmla="*/ 450 w 450"/>
              <a:gd name="T1" fmla="*/ 1953 h 1989"/>
              <a:gd name="T2" fmla="*/ 450 w 450"/>
              <a:gd name="T3" fmla="*/ 276 h 1989"/>
              <a:gd name="T4" fmla="*/ 0 w 450"/>
              <a:gd name="T5" fmla="*/ 0 h 1989"/>
              <a:gd name="T6" fmla="*/ 0 w 450"/>
              <a:gd name="T7" fmla="*/ 1711 h 1989"/>
              <a:gd name="T8" fmla="*/ 450 w 450"/>
              <a:gd name="T9" fmla="*/ 1989 h 1989"/>
              <a:gd name="T10" fmla="*/ 450 w 450"/>
              <a:gd name="T11" fmla="*/ 1953 h 1989"/>
            </a:gdLst>
            <a:ahLst/>
            <a:cxnLst>
              <a:cxn ang="0">
                <a:pos x="T0" y="T1"/>
              </a:cxn>
              <a:cxn ang="0">
                <a:pos x="T2" y="T3"/>
              </a:cxn>
              <a:cxn ang="0">
                <a:pos x="T4" y="T5"/>
              </a:cxn>
              <a:cxn ang="0">
                <a:pos x="T6" y="T7"/>
              </a:cxn>
              <a:cxn ang="0">
                <a:pos x="T8" y="T9"/>
              </a:cxn>
              <a:cxn ang="0">
                <a:pos x="T10" y="T11"/>
              </a:cxn>
            </a:cxnLst>
            <a:rect l="0" t="0" r="r" b="b"/>
            <a:pathLst>
              <a:path w="450" h="1989">
                <a:moveTo>
                  <a:pt x="450" y="1953"/>
                </a:moveTo>
                <a:lnTo>
                  <a:pt x="450" y="276"/>
                </a:lnTo>
                <a:lnTo>
                  <a:pt x="0" y="0"/>
                </a:lnTo>
                <a:lnTo>
                  <a:pt x="0" y="1711"/>
                </a:lnTo>
                <a:lnTo>
                  <a:pt x="450" y="1989"/>
                </a:lnTo>
                <a:lnTo>
                  <a:pt x="450" y="1953"/>
                </a:lnTo>
                <a:close/>
              </a:path>
            </a:pathLst>
          </a:custGeom>
          <a:solidFill>
            <a:schemeClr val="tx2">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dirty="0"/>
          </a:p>
        </p:txBody>
      </p:sp>
      <p:sp>
        <p:nvSpPr>
          <p:cNvPr id="46" name="Freeform 31">
            <a:extLst>
              <a:ext uri="{FF2B5EF4-FFF2-40B4-BE49-F238E27FC236}">
                <a16:creationId xmlns:a16="http://schemas.microsoft.com/office/drawing/2014/main" id="{3C6AB395-0B20-4D63-A5B6-704FF1296C70}"/>
              </a:ext>
            </a:extLst>
          </p:cNvPr>
          <p:cNvSpPr>
            <a:spLocks/>
          </p:cNvSpPr>
          <p:nvPr/>
        </p:nvSpPr>
        <p:spPr bwMode="auto">
          <a:xfrm>
            <a:off x="3858059" y="787123"/>
            <a:ext cx="1825375" cy="945463"/>
          </a:xfrm>
          <a:custGeom>
            <a:avLst/>
            <a:gdLst>
              <a:gd name="T0" fmla="*/ 450 w 897"/>
              <a:gd name="T1" fmla="*/ 549 h 549"/>
              <a:gd name="T2" fmla="*/ 897 w 897"/>
              <a:gd name="T3" fmla="*/ 273 h 549"/>
              <a:gd name="T4" fmla="*/ 450 w 897"/>
              <a:gd name="T5" fmla="*/ 0 h 549"/>
              <a:gd name="T6" fmla="*/ 0 w 897"/>
              <a:gd name="T7" fmla="*/ 273 h 549"/>
              <a:gd name="T8" fmla="*/ 450 w 897"/>
              <a:gd name="T9" fmla="*/ 549 h 549"/>
              <a:gd name="T10" fmla="*/ 450 w 897"/>
              <a:gd name="T11" fmla="*/ 549 h 549"/>
            </a:gdLst>
            <a:ahLst/>
            <a:cxnLst>
              <a:cxn ang="0">
                <a:pos x="T0" y="T1"/>
              </a:cxn>
              <a:cxn ang="0">
                <a:pos x="T2" y="T3"/>
              </a:cxn>
              <a:cxn ang="0">
                <a:pos x="T4" y="T5"/>
              </a:cxn>
              <a:cxn ang="0">
                <a:pos x="T6" y="T7"/>
              </a:cxn>
              <a:cxn ang="0">
                <a:pos x="T8" y="T9"/>
              </a:cxn>
              <a:cxn ang="0">
                <a:pos x="T10" y="T11"/>
              </a:cxn>
            </a:cxnLst>
            <a:rect l="0" t="0" r="r" b="b"/>
            <a:pathLst>
              <a:path w="897" h="549">
                <a:moveTo>
                  <a:pt x="450" y="549"/>
                </a:moveTo>
                <a:lnTo>
                  <a:pt x="897" y="273"/>
                </a:lnTo>
                <a:lnTo>
                  <a:pt x="450" y="0"/>
                </a:lnTo>
                <a:lnTo>
                  <a:pt x="0" y="273"/>
                </a:lnTo>
                <a:lnTo>
                  <a:pt x="450" y="549"/>
                </a:lnTo>
                <a:lnTo>
                  <a:pt x="450" y="549"/>
                </a:lnTo>
                <a:close/>
              </a:path>
            </a:pathLst>
          </a:custGeom>
          <a:solidFill>
            <a:schemeClr val="tx1">
              <a:lumMod val="7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2" name="Freeform 34">
            <a:extLst>
              <a:ext uri="{FF2B5EF4-FFF2-40B4-BE49-F238E27FC236}">
                <a16:creationId xmlns:a16="http://schemas.microsoft.com/office/drawing/2014/main" id="{ED067C46-F0DC-4259-4FF3-CB4B02449C28}"/>
              </a:ext>
            </a:extLst>
          </p:cNvPr>
          <p:cNvSpPr>
            <a:spLocks noChangeArrowheads="1"/>
          </p:cNvSpPr>
          <p:nvPr/>
        </p:nvSpPr>
        <p:spPr bwMode="auto">
          <a:xfrm>
            <a:off x="4534228" y="994920"/>
            <a:ext cx="462116" cy="520532"/>
          </a:xfrm>
          <a:custGeom>
            <a:avLst/>
            <a:gdLst>
              <a:gd name="T0" fmla="*/ 815 w 816"/>
              <a:gd name="T1" fmla="*/ 525 h 1107"/>
              <a:gd name="T2" fmla="*/ 465 w 816"/>
              <a:gd name="T3" fmla="*/ 915 h 1107"/>
              <a:gd name="T4" fmla="*/ 465 w 816"/>
              <a:gd name="T5" fmla="*/ 1106 h 1107"/>
              <a:gd name="T6" fmla="*/ 350 w 816"/>
              <a:gd name="T7" fmla="*/ 1106 h 1107"/>
              <a:gd name="T8" fmla="*/ 350 w 816"/>
              <a:gd name="T9" fmla="*/ 915 h 1107"/>
              <a:gd name="T10" fmla="*/ 0 w 816"/>
              <a:gd name="T11" fmla="*/ 525 h 1107"/>
              <a:gd name="T12" fmla="*/ 99 w 816"/>
              <a:gd name="T13" fmla="*/ 525 h 1107"/>
              <a:gd name="T14" fmla="*/ 407 w 816"/>
              <a:gd name="T15" fmla="*/ 819 h 1107"/>
              <a:gd name="T16" fmla="*/ 716 w 816"/>
              <a:gd name="T17" fmla="*/ 525 h 1107"/>
              <a:gd name="T18" fmla="*/ 815 w 816"/>
              <a:gd name="T19" fmla="*/ 525 h 1107"/>
              <a:gd name="T20" fmla="*/ 407 w 816"/>
              <a:gd name="T21" fmla="*/ 699 h 1107"/>
              <a:gd name="T22" fmla="*/ 233 w 816"/>
              <a:gd name="T23" fmla="*/ 525 h 1107"/>
              <a:gd name="T24" fmla="*/ 233 w 816"/>
              <a:gd name="T25" fmla="*/ 175 h 1107"/>
              <a:gd name="T26" fmla="*/ 407 w 816"/>
              <a:gd name="T27" fmla="*/ 0 h 1107"/>
              <a:gd name="T28" fmla="*/ 582 w 816"/>
              <a:gd name="T29" fmla="*/ 175 h 1107"/>
              <a:gd name="T30" fmla="*/ 582 w 816"/>
              <a:gd name="T31" fmla="*/ 525 h 1107"/>
              <a:gd name="T32" fmla="*/ 407 w 816"/>
              <a:gd name="T33" fmla="*/ 699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6" h="1107">
                <a:moveTo>
                  <a:pt x="815" y="525"/>
                </a:moveTo>
                <a:cubicBezTo>
                  <a:pt x="815" y="723"/>
                  <a:pt x="656" y="887"/>
                  <a:pt x="465" y="915"/>
                </a:cubicBezTo>
                <a:lnTo>
                  <a:pt x="465" y="1106"/>
                </a:lnTo>
                <a:lnTo>
                  <a:pt x="350" y="1106"/>
                </a:lnTo>
                <a:lnTo>
                  <a:pt x="350" y="915"/>
                </a:lnTo>
                <a:cubicBezTo>
                  <a:pt x="159" y="887"/>
                  <a:pt x="0" y="723"/>
                  <a:pt x="0" y="525"/>
                </a:cubicBezTo>
                <a:lnTo>
                  <a:pt x="99" y="525"/>
                </a:lnTo>
                <a:cubicBezTo>
                  <a:pt x="99" y="699"/>
                  <a:pt x="245" y="819"/>
                  <a:pt x="407" y="819"/>
                </a:cubicBezTo>
                <a:cubicBezTo>
                  <a:pt x="568" y="819"/>
                  <a:pt x="716" y="699"/>
                  <a:pt x="716" y="525"/>
                </a:cubicBezTo>
                <a:lnTo>
                  <a:pt x="815" y="525"/>
                </a:lnTo>
                <a:close/>
                <a:moveTo>
                  <a:pt x="407" y="699"/>
                </a:moveTo>
                <a:cubicBezTo>
                  <a:pt x="312" y="699"/>
                  <a:pt x="233" y="619"/>
                  <a:pt x="233" y="525"/>
                </a:cubicBezTo>
                <a:lnTo>
                  <a:pt x="233" y="175"/>
                </a:lnTo>
                <a:cubicBezTo>
                  <a:pt x="233" y="79"/>
                  <a:pt x="311" y="0"/>
                  <a:pt x="407" y="0"/>
                </a:cubicBezTo>
                <a:cubicBezTo>
                  <a:pt x="502" y="0"/>
                  <a:pt x="582" y="79"/>
                  <a:pt x="582" y="175"/>
                </a:cubicBezTo>
                <a:lnTo>
                  <a:pt x="582" y="525"/>
                </a:lnTo>
                <a:cubicBezTo>
                  <a:pt x="582" y="619"/>
                  <a:pt x="503" y="699"/>
                  <a:pt x="407" y="699"/>
                </a:cubicBezTo>
                <a:close/>
              </a:path>
            </a:pathLst>
          </a:custGeom>
          <a:solidFill>
            <a:schemeClr val="bg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dirty="0">
              <a:solidFill>
                <a:srgbClr val="FCFCFC"/>
              </a:solidFill>
            </a:endParaRPr>
          </a:p>
        </p:txBody>
      </p:sp>
      <p:sp>
        <p:nvSpPr>
          <p:cNvPr id="7" name="Freeform 61">
            <a:extLst>
              <a:ext uri="{FF2B5EF4-FFF2-40B4-BE49-F238E27FC236}">
                <a16:creationId xmlns:a16="http://schemas.microsoft.com/office/drawing/2014/main" id="{23570EDF-A42E-8A22-949E-AC847DE6775C}"/>
              </a:ext>
            </a:extLst>
          </p:cNvPr>
          <p:cNvSpPr>
            <a:spLocks noChangeArrowheads="1"/>
          </p:cNvSpPr>
          <p:nvPr/>
        </p:nvSpPr>
        <p:spPr bwMode="auto">
          <a:xfrm>
            <a:off x="5465430" y="2239563"/>
            <a:ext cx="293687" cy="419100"/>
          </a:xfrm>
          <a:custGeom>
            <a:avLst/>
            <a:gdLst>
              <a:gd name="T0" fmla="*/ 574 w 816"/>
              <a:gd name="T1" fmla="*/ 645 h 1166"/>
              <a:gd name="T2" fmla="*/ 700 w 816"/>
              <a:gd name="T3" fmla="*/ 407 h 1166"/>
              <a:gd name="T4" fmla="*/ 408 w 816"/>
              <a:gd name="T5" fmla="*/ 115 h 1166"/>
              <a:gd name="T6" fmla="*/ 115 w 816"/>
              <a:gd name="T7" fmla="*/ 407 h 1166"/>
              <a:gd name="T8" fmla="*/ 241 w 816"/>
              <a:gd name="T9" fmla="*/ 645 h 1166"/>
              <a:gd name="T10" fmla="*/ 290 w 816"/>
              <a:gd name="T11" fmla="*/ 681 h 1166"/>
              <a:gd name="T12" fmla="*/ 290 w 816"/>
              <a:gd name="T13" fmla="*/ 815 h 1166"/>
              <a:gd name="T14" fmla="*/ 525 w 816"/>
              <a:gd name="T15" fmla="*/ 815 h 1166"/>
              <a:gd name="T16" fmla="*/ 525 w 816"/>
              <a:gd name="T17" fmla="*/ 681 h 1166"/>
              <a:gd name="T18" fmla="*/ 574 w 816"/>
              <a:gd name="T19" fmla="*/ 645 h 1166"/>
              <a:gd name="T20" fmla="*/ 408 w 816"/>
              <a:gd name="T21" fmla="*/ 0 h 1166"/>
              <a:gd name="T22" fmla="*/ 815 w 816"/>
              <a:gd name="T23" fmla="*/ 407 h 1166"/>
              <a:gd name="T24" fmla="*/ 640 w 816"/>
              <a:gd name="T25" fmla="*/ 741 h 1166"/>
              <a:gd name="T26" fmla="*/ 640 w 816"/>
              <a:gd name="T27" fmla="*/ 875 h 1166"/>
              <a:gd name="T28" fmla="*/ 583 w 816"/>
              <a:gd name="T29" fmla="*/ 932 h 1166"/>
              <a:gd name="T30" fmla="*/ 233 w 816"/>
              <a:gd name="T31" fmla="*/ 932 h 1166"/>
              <a:gd name="T32" fmla="*/ 175 w 816"/>
              <a:gd name="T33" fmla="*/ 875 h 1166"/>
              <a:gd name="T34" fmla="*/ 175 w 816"/>
              <a:gd name="T35" fmla="*/ 741 h 1166"/>
              <a:gd name="T36" fmla="*/ 0 w 816"/>
              <a:gd name="T37" fmla="*/ 407 h 1166"/>
              <a:gd name="T38" fmla="*/ 408 w 816"/>
              <a:gd name="T39" fmla="*/ 0 h 1166"/>
              <a:gd name="T40" fmla="*/ 233 w 816"/>
              <a:gd name="T41" fmla="*/ 1107 h 1166"/>
              <a:gd name="T42" fmla="*/ 233 w 816"/>
              <a:gd name="T43" fmla="*/ 1050 h 1166"/>
              <a:gd name="T44" fmla="*/ 583 w 816"/>
              <a:gd name="T45" fmla="*/ 1050 h 1166"/>
              <a:gd name="T46" fmla="*/ 583 w 816"/>
              <a:gd name="T47" fmla="*/ 1107 h 1166"/>
              <a:gd name="T48" fmla="*/ 525 w 816"/>
              <a:gd name="T49" fmla="*/ 1165 h 1166"/>
              <a:gd name="T50" fmla="*/ 290 w 816"/>
              <a:gd name="T51" fmla="*/ 1165 h 1166"/>
              <a:gd name="T52" fmla="*/ 233 w 816"/>
              <a:gd name="T53" fmla="*/ 1107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16" h="1166">
                <a:moveTo>
                  <a:pt x="574" y="645"/>
                </a:moveTo>
                <a:cubicBezTo>
                  <a:pt x="654" y="591"/>
                  <a:pt x="700" y="503"/>
                  <a:pt x="700" y="407"/>
                </a:cubicBezTo>
                <a:cubicBezTo>
                  <a:pt x="700" y="246"/>
                  <a:pt x="570" y="115"/>
                  <a:pt x="408" y="115"/>
                </a:cubicBezTo>
                <a:cubicBezTo>
                  <a:pt x="247" y="115"/>
                  <a:pt x="115" y="246"/>
                  <a:pt x="115" y="407"/>
                </a:cubicBezTo>
                <a:cubicBezTo>
                  <a:pt x="115" y="503"/>
                  <a:pt x="162" y="591"/>
                  <a:pt x="241" y="645"/>
                </a:cubicBezTo>
                <a:lnTo>
                  <a:pt x="290" y="681"/>
                </a:lnTo>
                <a:lnTo>
                  <a:pt x="290" y="815"/>
                </a:lnTo>
                <a:lnTo>
                  <a:pt x="525" y="815"/>
                </a:lnTo>
                <a:lnTo>
                  <a:pt x="525" y="681"/>
                </a:lnTo>
                <a:lnTo>
                  <a:pt x="574" y="645"/>
                </a:lnTo>
                <a:close/>
                <a:moveTo>
                  <a:pt x="408" y="0"/>
                </a:moveTo>
                <a:cubicBezTo>
                  <a:pt x="632" y="0"/>
                  <a:pt x="815" y="183"/>
                  <a:pt x="815" y="407"/>
                </a:cubicBezTo>
                <a:cubicBezTo>
                  <a:pt x="815" y="547"/>
                  <a:pt x="747" y="667"/>
                  <a:pt x="640" y="741"/>
                </a:cubicBezTo>
                <a:lnTo>
                  <a:pt x="640" y="875"/>
                </a:lnTo>
                <a:cubicBezTo>
                  <a:pt x="640" y="908"/>
                  <a:pt x="615" y="932"/>
                  <a:pt x="583" y="932"/>
                </a:cubicBezTo>
                <a:lnTo>
                  <a:pt x="233" y="932"/>
                </a:lnTo>
                <a:cubicBezTo>
                  <a:pt x="200" y="932"/>
                  <a:pt x="175" y="908"/>
                  <a:pt x="175" y="875"/>
                </a:cubicBezTo>
                <a:lnTo>
                  <a:pt x="175" y="741"/>
                </a:lnTo>
                <a:cubicBezTo>
                  <a:pt x="69" y="667"/>
                  <a:pt x="0" y="547"/>
                  <a:pt x="0" y="407"/>
                </a:cubicBezTo>
                <a:cubicBezTo>
                  <a:pt x="0" y="183"/>
                  <a:pt x="183" y="0"/>
                  <a:pt x="408" y="0"/>
                </a:cubicBezTo>
                <a:close/>
                <a:moveTo>
                  <a:pt x="233" y="1107"/>
                </a:moveTo>
                <a:lnTo>
                  <a:pt x="233" y="1050"/>
                </a:lnTo>
                <a:lnTo>
                  <a:pt x="583" y="1050"/>
                </a:lnTo>
                <a:lnTo>
                  <a:pt x="583" y="1107"/>
                </a:lnTo>
                <a:cubicBezTo>
                  <a:pt x="583" y="1140"/>
                  <a:pt x="558" y="1165"/>
                  <a:pt x="525" y="1165"/>
                </a:cubicBezTo>
                <a:lnTo>
                  <a:pt x="290" y="1165"/>
                </a:lnTo>
                <a:cubicBezTo>
                  <a:pt x="257" y="1165"/>
                  <a:pt x="233" y="1140"/>
                  <a:pt x="233" y="1107"/>
                </a:cubicBezTo>
                <a:close/>
              </a:path>
            </a:pathLst>
          </a:custGeom>
          <a:solidFill>
            <a:schemeClr val="bg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dirty="0"/>
          </a:p>
        </p:txBody>
      </p:sp>
      <p:sp>
        <p:nvSpPr>
          <p:cNvPr id="8" name="Freeform 118">
            <a:extLst>
              <a:ext uri="{FF2B5EF4-FFF2-40B4-BE49-F238E27FC236}">
                <a16:creationId xmlns:a16="http://schemas.microsoft.com/office/drawing/2014/main" id="{6025E096-D8DA-7B12-04E6-53CDC64E9425}"/>
              </a:ext>
            </a:extLst>
          </p:cNvPr>
          <p:cNvSpPr>
            <a:spLocks noChangeArrowheads="1"/>
          </p:cNvSpPr>
          <p:nvPr/>
        </p:nvSpPr>
        <p:spPr bwMode="auto">
          <a:xfrm>
            <a:off x="6343558" y="3429164"/>
            <a:ext cx="491717" cy="528352"/>
          </a:xfrm>
          <a:custGeom>
            <a:avLst/>
            <a:gdLst>
              <a:gd name="T0" fmla="*/ 1107 w 1165"/>
              <a:gd name="T1" fmla="*/ 1049 h 1165"/>
              <a:gd name="T2" fmla="*/ 1107 w 1165"/>
              <a:gd name="T3" fmla="*/ 289 h 1165"/>
              <a:gd name="T4" fmla="*/ 1050 w 1165"/>
              <a:gd name="T5" fmla="*/ 232 h 1165"/>
              <a:gd name="T6" fmla="*/ 536 w 1165"/>
              <a:gd name="T7" fmla="*/ 232 h 1165"/>
              <a:gd name="T8" fmla="*/ 604 w 1165"/>
              <a:gd name="T9" fmla="*/ 467 h 1165"/>
              <a:gd name="T10" fmla="*/ 716 w 1165"/>
              <a:gd name="T11" fmla="*/ 467 h 1165"/>
              <a:gd name="T12" fmla="*/ 716 w 1165"/>
              <a:gd name="T13" fmla="*/ 407 h 1165"/>
              <a:gd name="T14" fmla="*/ 779 w 1165"/>
              <a:gd name="T15" fmla="*/ 407 h 1165"/>
              <a:gd name="T16" fmla="*/ 779 w 1165"/>
              <a:gd name="T17" fmla="*/ 467 h 1165"/>
              <a:gd name="T18" fmla="*/ 990 w 1165"/>
              <a:gd name="T19" fmla="*/ 467 h 1165"/>
              <a:gd name="T20" fmla="*/ 990 w 1165"/>
              <a:gd name="T21" fmla="*/ 527 h 1165"/>
              <a:gd name="T22" fmla="*/ 916 w 1165"/>
              <a:gd name="T23" fmla="*/ 527 h 1165"/>
              <a:gd name="T24" fmla="*/ 804 w 1165"/>
              <a:gd name="T25" fmla="*/ 732 h 1165"/>
              <a:gd name="T26" fmla="*/ 962 w 1165"/>
              <a:gd name="T27" fmla="*/ 888 h 1165"/>
              <a:gd name="T28" fmla="*/ 921 w 1165"/>
              <a:gd name="T29" fmla="*/ 932 h 1165"/>
              <a:gd name="T30" fmla="*/ 763 w 1165"/>
              <a:gd name="T31" fmla="*/ 776 h 1165"/>
              <a:gd name="T32" fmla="*/ 711 w 1165"/>
              <a:gd name="T33" fmla="*/ 828 h 1165"/>
              <a:gd name="T34" fmla="*/ 757 w 1165"/>
              <a:gd name="T35" fmla="*/ 989 h 1165"/>
              <a:gd name="T36" fmla="*/ 640 w 1165"/>
              <a:gd name="T37" fmla="*/ 1107 h 1165"/>
              <a:gd name="T38" fmla="*/ 1050 w 1165"/>
              <a:gd name="T39" fmla="*/ 1107 h 1165"/>
              <a:gd name="T40" fmla="*/ 1107 w 1165"/>
              <a:gd name="T41" fmla="*/ 1049 h 1165"/>
              <a:gd name="T42" fmla="*/ 697 w 1165"/>
              <a:gd name="T43" fmla="*/ 590 h 1165"/>
              <a:gd name="T44" fmla="*/ 763 w 1165"/>
              <a:gd name="T45" fmla="*/ 688 h 1165"/>
              <a:gd name="T46" fmla="*/ 853 w 1165"/>
              <a:gd name="T47" fmla="*/ 527 h 1165"/>
              <a:gd name="T48" fmla="*/ 621 w 1165"/>
              <a:gd name="T49" fmla="*/ 527 h 1165"/>
              <a:gd name="T50" fmla="*/ 640 w 1165"/>
              <a:gd name="T51" fmla="*/ 590 h 1165"/>
              <a:gd name="T52" fmla="*/ 697 w 1165"/>
              <a:gd name="T53" fmla="*/ 590 h 1165"/>
              <a:gd name="T54" fmla="*/ 653 w 1165"/>
              <a:gd name="T55" fmla="*/ 634 h 1165"/>
              <a:gd name="T56" fmla="*/ 689 w 1165"/>
              <a:gd name="T57" fmla="*/ 762 h 1165"/>
              <a:gd name="T58" fmla="*/ 722 w 1165"/>
              <a:gd name="T59" fmla="*/ 732 h 1165"/>
              <a:gd name="T60" fmla="*/ 653 w 1165"/>
              <a:gd name="T61" fmla="*/ 634 h 1165"/>
              <a:gd name="T62" fmla="*/ 530 w 1165"/>
              <a:gd name="T63" fmla="*/ 500 h 1165"/>
              <a:gd name="T64" fmla="*/ 525 w 1165"/>
              <a:gd name="T65" fmla="*/ 459 h 1165"/>
              <a:gd name="T66" fmla="*/ 295 w 1165"/>
              <a:gd name="T67" fmla="*/ 459 h 1165"/>
              <a:gd name="T68" fmla="*/ 295 w 1165"/>
              <a:gd name="T69" fmla="*/ 549 h 1165"/>
              <a:gd name="T70" fmla="*/ 424 w 1165"/>
              <a:gd name="T71" fmla="*/ 549 h 1165"/>
              <a:gd name="T72" fmla="*/ 301 w 1165"/>
              <a:gd name="T73" fmla="*/ 637 h 1165"/>
              <a:gd name="T74" fmla="*/ 162 w 1165"/>
              <a:gd name="T75" fmla="*/ 494 h 1165"/>
              <a:gd name="T76" fmla="*/ 301 w 1165"/>
              <a:gd name="T77" fmla="*/ 352 h 1165"/>
              <a:gd name="T78" fmla="*/ 388 w 1165"/>
              <a:gd name="T79" fmla="*/ 388 h 1165"/>
              <a:gd name="T80" fmla="*/ 394 w 1165"/>
              <a:gd name="T81" fmla="*/ 391 h 1165"/>
              <a:gd name="T82" fmla="*/ 465 w 1165"/>
              <a:gd name="T83" fmla="*/ 322 h 1165"/>
              <a:gd name="T84" fmla="*/ 459 w 1165"/>
              <a:gd name="T85" fmla="*/ 320 h 1165"/>
              <a:gd name="T86" fmla="*/ 301 w 1165"/>
              <a:gd name="T87" fmla="*/ 257 h 1165"/>
              <a:gd name="T88" fmla="*/ 63 w 1165"/>
              <a:gd name="T89" fmla="*/ 494 h 1165"/>
              <a:gd name="T90" fmla="*/ 301 w 1165"/>
              <a:gd name="T91" fmla="*/ 732 h 1165"/>
              <a:gd name="T92" fmla="*/ 530 w 1165"/>
              <a:gd name="T93" fmla="*/ 500 h 1165"/>
              <a:gd name="T94" fmla="*/ 1050 w 1165"/>
              <a:gd name="T95" fmla="*/ 175 h 1165"/>
              <a:gd name="T96" fmla="*/ 1164 w 1165"/>
              <a:gd name="T97" fmla="*/ 289 h 1165"/>
              <a:gd name="T98" fmla="*/ 1164 w 1165"/>
              <a:gd name="T99" fmla="*/ 1049 h 1165"/>
              <a:gd name="T100" fmla="*/ 1050 w 1165"/>
              <a:gd name="T101" fmla="*/ 1164 h 1165"/>
              <a:gd name="T102" fmla="*/ 582 w 1165"/>
              <a:gd name="T103" fmla="*/ 1164 h 1165"/>
              <a:gd name="T104" fmla="*/ 525 w 1165"/>
              <a:gd name="T105" fmla="*/ 989 h 1165"/>
              <a:gd name="T106" fmla="*/ 115 w 1165"/>
              <a:gd name="T107" fmla="*/ 989 h 1165"/>
              <a:gd name="T108" fmla="*/ 0 w 1165"/>
              <a:gd name="T109" fmla="*/ 874 h 1165"/>
              <a:gd name="T110" fmla="*/ 0 w 1165"/>
              <a:gd name="T111" fmla="*/ 115 h 1165"/>
              <a:gd name="T112" fmla="*/ 115 w 1165"/>
              <a:gd name="T113" fmla="*/ 0 h 1165"/>
              <a:gd name="T114" fmla="*/ 465 w 1165"/>
              <a:gd name="T115" fmla="*/ 0 h 1165"/>
              <a:gd name="T116" fmla="*/ 517 w 1165"/>
              <a:gd name="T117" fmla="*/ 175 h 1165"/>
              <a:gd name="T118" fmla="*/ 1050 w 1165"/>
              <a:gd name="T119" fmla="*/ 175 h 1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65" h="1165">
                <a:moveTo>
                  <a:pt x="1107" y="1049"/>
                </a:moveTo>
                <a:lnTo>
                  <a:pt x="1107" y="289"/>
                </a:lnTo>
                <a:cubicBezTo>
                  <a:pt x="1107" y="257"/>
                  <a:pt x="1082" y="232"/>
                  <a:pt x="1050" y="232"/>
                </a:cubicBezTo>
                <a:lnTo>
                  <a:pt x="536" y="232"/>
                </a:lnTo>
                <a:lnTo>
                  <a:pt x="604" y="467"/>
                </a:lnTo>
                <a:lnTo>
                  <a:pt x="716" y="467"/>
                </a:lnTo>
                <a:lnTo>
                  <a:pt x="716" y="407"/>
                </a:lnTo>
                <a:lnTo>
                  <a:pt x="779" y="407"/>
                </a:lnTo>
                <a:lnTo>
                  <a:pt x="779" y="467"/>
                </a:lnTo>
                <a:lnTo>
                  <a:pt x="990" y="467"/>
                </a:lnTo>
                <a:lnTo>
                  <a:pt x="990" y="527"/>
                </a:lnTo>
                <a:lnTo>
                  <a:pt x="916" y="527"/>
                </a:lnTo>
                <a:cubicBezTo>
                  <a:pt x="897" y="601"/>
                  <a:pt x="856" y="672"/>
                  <a:pt x="804" y="732"/>
                </a:cubicBezTo>
                <a:lnTo>
                  <a:pt x="962" y="888"/>
                </a:lnTo>
                <a:lnTo>
                  <a:pt x="921" y="932"/>
                </a:lnTo>
                <a:lnTo>
                  <a:pt x="763" y="776"/>
                </a:lnTo>
                <a:lnTo>
                  <a:pt x="711" y="828"/>
                </a:lnTo>
                <a:lnTo>
                  <a:pt x="757" y="989"/>
                </a:lnTo>
                <a:lnTo>
                  <a:pt x="640" y="1107"/>
                </a:lnTo>
                <a:lnTo>
                  <a:pt x="1050" y="1107"/>
                </a:lnTo>
                <a:cubicBezTo>
                  <a:pt x="1083" y="1107"/>
                  <a:pt x="1107" y="1082"/>
                  <a:pt x="1107" y="1049"/>
                </a:cubicBezTo>
                <a:close/>
                <a:moveTo>
                  <a:pt x="697" y="590"/>
                </a:moveTo>
                <a:cubicBezTo>
                  <a:pt x="711" y="617"/>
                  <a:pt x="733" y="653"/>
                  <a:pt x="763" y="688"/>
                </a:cubicBezTo>
                <a:cubicBezTo>
                  <a:pt x="834" y="604"/>
                  <a:pt x="853" y="527"/>
                  <a:pt x="853" y="527"/>
                </a:cubicBezTo>
                <a:lnTo>
                  <a:pt x="621" y="527"/>
                </a:lnTo>
                <a:lnTo>
                  <a:pt x="640" y="590"/>
                </a:lnTo>
                <a:lnTo>
                  <a:pt x="697" y="590"/>
                </a:lnTo>
                <a:close/>
                <a:moveTo>
                  <a:pt x="653" y="634"/>
                </a:moveTo>
                <a:lnTo>
                  <a:pt x="689" y="762"/>
                </a:lnTo>
                <a:lnTo>
                  <a:pt x="722" y="732"/>
                </a:lnTo>
                <a:cubicBezTo>
                  <a:pt x="694" y="702"/>
                  <a:pt x="673" y="669"/>
                  <a:pt x="653" y="634"/>
                </a:cubicBezTo>
                <a:close/>
                <a:moveTo>
                  <a:pt x="530" y="500"/>
                </a:moveTo>
                <a:cubicBezTo>
                  <a:pt x="530" y="486"/>
                  <a:pt x="530" y="469"/>
                  <a:pt x="525" y="459"/>
                </a:cubicBezTo>
                <a:lnTo>
                  <a:pt x="295" y="459"/>
                </a:lnTo>
                <a:lnTo>
                  <a:pt x="295" y="549"/>
                </a:lnTo>
                <a:lnTo>
                  <a:pt x="424" y="549"/>
                </a:lnTo>
                <a:cubicBezTo>
                  <a:pt x="416" y="585"/>
                  <a:pt x="380" y="637"/>
                  <a:pt x="301" y="637"/>
                </a:cubicBezTo>
                <a:cubicBezTo>
                  <a:pt x="224" y="637"/>
                  <a:pt x="162" y="571"/>
                  <a:pt x="162" y="494"/>
                </a:cubicBezTo>
                <a:cubicBezTo>
                  <a:pt x="162" y="418"/>
                  <a:pt x="224" y="352"/>
                  <a:pt x="301" y="352"/>
                </a:cubicBezTo>
                <a:cubicBezTo>
                  <a:pt x="345" y="352"/>
                  <a:pt x="372" y="371"/>
                  <a:pt x="388" y="388"/>
                </a:cubicBezTo>
                <a:lnTo>
                  <a:pt x="394" y="391"/>
                </a:lnTo>
                <a:lnTo>
                  <a:pt x="465" y="322"/>
                </a:lnTo>
                <a:lnTo>
                  <a:pt x="459" y="320"/>
                </a:lnTo>
                <a:cubicBezTo>
                  <a:pt x="416" y="279"/>
                  <a:pt x="361" y="257"/>
                  <a:pt x="301" y="257"/>
                </a:cubicBezTo>
                <a:cubicBezTo>
                  <a:pt x="170" y="257"/>
                  <a:pt x="63" y="363"/>
                  <a:pt x="63" y="494"/>
                </a:cubicBezTo>
                <a:cubicBezTo>
                  <a:pt x="63" y="626"/>
                  <a:pt x="170" y="732"/>
                  <a:pt x="301" y="732"/>
                </a:cubicBezTo>
                <a:cubicBezTo>
                  <a:pt x="435" y="732"/>
                  <a:pt x="530" y="636"/>
                  <a:pt x="530" y="500"/>
                </a:cubicBezTo>
                <a:close/>
                <a:moveTo>
                  <a:pt x="1050" y="175"/>
                </a:moveTo>
                <a:cubicBezTo>
                  <a:pt x="1113" y="175"/>
                  <a:pt x="1164" y="227"/>
                  <a:pt x="1164" y="289"/>
                </a:cubicBezTo>
                <a:lnTo>
                  <a:pt x="1164" y="1049"/>
                </a:lnTo>
                <a:cubicBezTo>
                  <a:pt x="1164" y="1112"/>
                  <a:pt x="1113" y="1164"/>
                  <a:pt x="1050" y="1164"/>
                </a:cubicBezTo>
                <a:lnTo>
                  <a:pt x="582" y="1164"/>
                </a:lnTo>
                <a:lnTo>
                  <a:pt x="525" y="989"/>
                </a:lnTo>
                <a:lnTo>
                  <a:pt x="115" y="989"/>
                </a:lnTo>
                <a:cubicBezTo>
                  <a:pt x="52" y="989"/>
                  <a:pt x="0" y="937"/>
                  <a:pt x="0" y="874"/>
                </a:cubicBezTo>
                <a:lnTo>
                  <a:pt x="0" y="115"/>
                </a:lnTo>
                <a:cubicBezTo>
                  <a:pt x="0" y="52"/>
                  <a:pt x="52" y="0"/>
                  <a:pt x="115" y="0"/>
                </a:cubicBezTo>
                <a:lnTo>
                  <a:pt x="465" y="0"/>
                </a:lnTo>
                <a:lnTo>
                  <a:pt x="517" y="175"/>
                </a:lnTo>
                <a:lnTo>
                  <a:pt x="1050" y="175"/>
                </a:lnTo>
                <a:close/>
              </a:path>
            </a:pathLst>
          </a:custGeom>
          <a:solidFill>
            <a:schemeClr val="bg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dirty="0"/>
          </a:p>
        </p:txBody>
      </p:sp>
      <p:sp>
        <p:nvSpPr>
          <p:cNvPr id="11" name="Freeform 31">
            <a:extLst>
              <a:ext uri="{FF2B5EF4-FFF2-40B4-BE49-F238E27FC236}">
                <a16:creationId xmlns:a16="http://schemas.microsoft.com/office/drawing/2014/main" id="{89049E5C-EF62-9525-5251-679D1685FB6C}"/>
              </a:ext>
            </a:extLst>
          </p:cNvPr>
          <p:cNvSpPr>
            <a:spLocks/>
          </p:cNvSpPr>
          <p:nvPr/>
        </p:nvSpPr>
        <p:spPr bwMode="auto">
          <a:xfrm>
            <a:off x="6627462" y="4423534"/>
            <a:ext cx="1706482" cy="923898"/>
          </a:xfrm>
          <a:custGeom>
            <a:avLst/>
            <a:gdLst>
              <a:gd name="T0" fmla="*/ 450 w 897"/>
              <a:gd name="T1" fmla="*/ 549 h 549"/>
              <a:gd name="T2" fmla="*/ 897 w 897"/>
              <a:gd name="T3" fmla="*/ 273 h 549"/>
              <a:gd name="T4" fmla="*/ 450 w 897"/>
              <a:gd name="T5" fmla="*/ 0 h 549"/>
              <a:gd name="T6" fmla="*/ 0 w 897"/>
              <a:gd name="T7" fmla="*/ 273 h 549"/>
              <a:gd name="T8" fmla="*/ 450 w 897"/>
              <a:gd name="T9" fmla="*/ 549 h 549"/>
              <a:gd name="T10" fmla="*/ 450 w 897"/>
              <a:gd name="T11" fmla="*/ 549 h 549"/>
            </a:gdLst>
            <a:ahLst/>
            <a:cxnLst>
              <a:cxn ang="0">
                <a:pos x="T0" y="T1"/>
              </a:cxn>
              <a:cxn ang="0">
                <a:pos x="T2" y="T3"/>
              </a:cxn>
              <a:cxn ang="0">
                <a:pos x="T4" y="T5"/>
              </a:cxn>
              <a:cxn ang="0">
                <a:pos x="T6" y="T7"/>
              </a:cxn>
              <a:cxn ang="0">
                <a:pos x="T8" y="T9"/>
              </a:cxn>
              <a:cxn ang="0">
                <a:pos x="T10" y="T11"/>
              </a:cxn>
            </a:cxnLst>
            <a:rect l="0" t="0" r="r" b="b"/>
            <a:pathLst>
              <a:path w="897" h="549">
                <a:moveTo>
                  <a:pt x="450" y="549"/>
                </a:moveTo>
                <a:lnTo>
                  <a:pt x="897" y="273"/>
                </a:lnTo>
                <a:lnTo>
                  <a:pt x="450" y="0"/>
                </a:lnTo>
                <a:lnTo>
                  <a:pt x="0" y="273"/>
                </a:lnTo>
                <a:lnTo>
                  <a:pt x="450" y="549"/>
                </a:lnTo>
                <a:lnTo>
                  <a:pt x="450" y="549"/>
                </a:lnTo>
                <a:close/>
              </a:path>
            </a:pathLst>
          </a:custGeom>
          <a:solidFill>
            <a:schemeClr val="tx1">
              <a:lumMod val="75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12" name="7 CuadroTexto">
            <a:extLst>
              <a:ext uri="{FF2B5EF4-FFF2-40B4-BE49-F238E27FC236}">
                <a16:creationId xmlns:a16="http://schemas.microsoft.com/office/drawing/2014/main" id="{D7A6F963-1041-4BC0-B9B5-ECCCD3CAA1A1}"/>
              </a:ext>
            </a:extLst>
          </p:cNvPr>
          <p:cNvSpPr txBox="1">
            <a:spLocks noChangeArrowheads="1"/>
          </p:cNvSpPr>
          <p:nvPr/>
        </p:nvSpPr>
        <p:spPr bwMode="auto">
          <a:xfrm>
            <a:off x="6862590" y="1899332"/>
            <a:ext cx="4827645"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r>
              <a:rPr lang="en-US" sz="1400" dirty="0">
                <a:solidFill>
                  <a:srgbClr val="FFFFFF"/>
                </a:solidFill>
                <a:latin typeface="SegoeUIVariable"/>
              </a:rPr>
              <a:t>Convo Companion suggests better word choices, enriching users vocabulary and enhancing their ability to convey ideas clearly.</a:t>
            </a:r>
          </a:p>
          <a:p>
            <a:pPr>
              <a:buFont typeface="Arial" panose="020B0604020202020204" pitchFamily="34" charset="0"/>
              <a:buChar char="•"/>
            </a:pPr>
            <a:endParaRPr lang="en-US" sz="1400" dirty="0">
              <a:solidFill>
                <a:srgbClr val="FFFFFF"/>
              </a:solidFill>
              <a:latin typeface="SegoeUIVariable"/>
            </a:endParaRPr>
          </a:p>
        </p:txBody>
      </p:sp>
      <p:sp>
        <p:nvSpPr>
          <p:cNvPr id="17" name="Freeform 12">
            <a:extLst>
              <a:ext uri="{FF2B5EF4-FFF2-40B4-BE49-F238E27FC236}">
                <a16:creationId xmlns:a16="http://schemas.microsoft.com/office/drawing/2014/main" id="{D3082F88-5C47-EB01-F93B-C2D3F3F4DD2E}"/>
              </a:ext>
            </a:extLst>
          </p:cNvPr>
          <p:cNvSpPr>
            <a:spLocks noChangeArrowheads="1"/>
          </p:cNvSpPr>
          <p:nvPr/>
        </p:nvSpPr>
        <p:spPr bwMode="auto">
          <a:xfrm>
            <a:off x="7250565" y="4734843"/>
            <a:ext cx="336550" cy="449199"/>
          </a:xfrm>
          <a:custGeom>
            <a:avLst/>
            <a:gdLst>
              <a:gd name="T0" fmla="*/ 700 w 936"/>
              <a:gd name="T1" fmla="*/ 292 h 936"/>
              <a:gd name="T2" fmla="*/ 935 w 936"/>
              <a:gd name="T3" fmla="*/ 292 h 936"/>
              <a:gd name="T4" fmla="*/ 935 w 936"/>
              <a:gd name="T5" fmla="*/ 935 h 936"/>
              <a:gd name="T6" fmla="*/ 700 w 936"/>
              <a:gd name="T7" fmla="*/ 935 h 936"/>
              <a:gd name="T8" fmla="*/ 700 w 936"/>
              <a:gd name="T9" fmla="*/ 292 h 936"/>
              <a:gd name="T10" fmla="*/ 0 w 936"/>
              <a:gd name="T11" fmla="*/ 935 h 936"/>
              <a:gd name="T12" fmla="*/ 0 w 936"/>
              <a:gd name="T13" fmla="*/ 467 h 936"/>
              <a:gd name="T14" fmla="*/ 235 w 936"/>
              <a:gd name="T15" fmla="*/ 467 h 936"/>
              <a:gd name="T16" fmla="*/ 235 w 936"/>
              <a:gd name="T17" fmla="*/ 935 h 936"/>
              <a:gd name="T18" fmla="*/ 0 w 936"/>
              <a:gd name="T19" fmla="*/ 935 h 936"/>
              <a:gd name="T20" fmla="*/ 350 w 936"/>
              <a:gd name="T21" fmla="*/ 935 h 936"/>
              <a:gd name="T22" fmla="*/ 350 w 936"/>
              <a:gd name="T23" fmla="*/ 0 h 936"/>
              <a:gd name="T24" fmla="*/ 585 w 936"/>
              <a:gd name="T25" fmla="*/ 0 h 936"/>
              <a:gd name="T26" fmla="*/ 585 w 936"/>
              <a:gd name="T27" fmla="*/ 935 h 936"/>
              <a:gd name="T28" fmla="*/ 350 w 936"/>
              <a:gd name="T29" fmla="*/ 935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6" h="936">
                <a:moveTo>
                  <a:pt x="700" y="292"/>
                </a:moveTo>
                <a:lnTo>
                  <a:pt x="935" y="292"/>
                </a:lnTo>
                <a:lnTo>
                  <a:pt x="935" y="935"/>
                </a:lnTo>
                <a:lnTo>
                  <a:pt x="700" y="935"/>
                </a:lnTo>
                <a:lnTo>
                  <a:pt x="700" y="292"/>
                </a:lnTo>
                <a:close/>
                <a:moveTo>
                  <a:pt x="0" y="935"/>
                </a:moveTo>
                <a:lnTo>
                  <a:pt x="0" y="467"/>
                </a:lnTo>
                <a:lnTo>
                  <a:pt x="235" y="467"/>
                </a:lnTo>
                <a:lnTo>
                  <a:pt x="235" y="935"/>
                </a:lnTo>
                <a:lnTo>
                  <a:pt x="0" y="935"/>
                </a:lnTo>
                <a:close/>
                <a:moveTo>
                  <a:pt x="350" y="935"/>
                </a:moveTo>
                <a:lnTo>
                  <a:pt x="350" y="0"/>
                </a:lnTo>
                <a:lnTo>
                  <a:pt x="585" y="0"/>
                </a:lnTo>
                <a:lnTo>
                  <a:pt x="585" y="935"/>
                </a:lnTo>
                <a:lnTo>
                  <a:pt x="350" y="935"/>
                </a:lnTo>
                <a:close/>
              </a:path>
            </a:pathLst>
          </a:custGeom>
          <a:solidFill>
            <a:srgbClr val="FCFCFC"/>
          </a:solidFill>
          <a:ln>
            <a:solidFill>
              <a:srgbClr val="000000"/>
            </a:solid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dirty="0"/>
          </a:p>
        </p:txBody>
      </p:sp>
      <p:sp>
        <p:nvSpPr>
          <p:cNvPr id="18" name="Freeform 39">
            <a:extLst>
              <a:ext uri="{FF2B5EF4-FFF2-40B4-BE49-F238E27FC236}">
                <a16:creationId xmlns:a16="http://schemas.microsoft.com/office/drawing/2014/main" id="{495D212C-F932-F492-FF59-A5D47C87850C}"/>
              </a:ext>
            </a:extLst>
          </p:cNvPr>
          <p:cNvSpPr>
            <a:spLocks noChangeArrowheads="1"/>
          </p:cNvSpPr>
          <p:nvPr/>
        </p:nvSpPr>
        <p:spPr bwMode="auto">
          <a:xfrm>
            <a:off x="7198914" y="4528957"/>
            <a:ext cx="419100" cy="246221"/>
          </a:xfrm>
          <a:custGeom>
            <a:avLst/>
            <a:gdLst>
              <a:gd name="T0" fmla="*/ 87 w 1165"/>
              <a:gd name="T1" fmla="*/ 754 h 755"/>
              <a:gd name="T2" fmla="*/ 0 w 1165"/>
              <a:gd name="T3" fmla="*/ 666 h 755"/>
              <a:gd name="T4" fmla="*/ 437 w 1165"/>
              <a:gd name="T5" fmla="*/ 230 h 755"/>
              <a:gd name="T6" fmla="*/ 669 w 1165"/>
              <a:gd name="T7" fmla="*/ 464 h 755"/>
              <a:gd name="T8" fmla="*/ 1082 w 1165"/>
              <a:gd name="T9" fmla="*/ 0 h 755"/>
              <a:gd name="T10" fmla="*/ 1164 w 1165"/>
              <a:gd name="T11" fmla="*/ 82 h 755"/>
              <a:gd name="T12" fmla="*/ 669 w 1165"/>
              <a:gd name="T13" fmla="*/ 639 h 755"/>
              <a:gd name="T14" fmla="*/ 437 w 1165"/>
              <a:gd name="T15" fmla="*/ 404 h 755"/>
              <a:gd name="T16" fmla="*/ 87 w 1165"/>
              <a:gd name="T17" fmla="*/ 754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5" h="755">
                <a:moveTo>
                  <a:pt x="87" y="754"/>
                </a:moveTo>
                <a:lnTo>
                  <a:pt x="0" y="666"/>
                </a:lnTo>
                <a:lnTo>
                  <a:pt x="437" y="230"/>
                </a:lnTo>
                <a:lnTo>
                  <a:pt x="669" y="464"/>
                </a:lnTo>
                <a:lnTo>
                  <a:pt x="1082" y="0"/>
                </a:lnTo>
                <a:lnTo>
                  <a:pt x="1164" y="82"/>
                </a:lnTo>
                <a:lnTo>
                  <a:pt x="669" y="639"/>
                </a:lnTo>
                <a:lnTo>
                  <a:pt x="437" y="404"/>
                </a:lnTo>
                <a:lnTo>
                  <a:pt x="87" y="754"/>
                </a:lnTo>
              </a:path>
            </a:pathLst>
          </a:custGeom>
          <a:solidFill>
            <a:srgbClr val="FCFCFC"/>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dirty="0"/>
          </a:p>
        </p:txBody>
      </p:sp>
      <p:sp>
        <p:nvSpPr>
          <p:cNvPr id="35" name="TextBox 34">
            <a:extLst>
              <a:ext uri="{FF2B5EF4-FFF2-40B4-BE49-F238E27FC236}">
                <a16:creationId xmlns:a16="http://schemas.microsoft.com/office/drawing/2014/main" id="{9AFA9739-0C7A-C9C2-3CD0-0C27D3D1C2AA}"/>
              </a:ext>
            </a:extLst>
          </p:cNvPr>
          <p:cNvSpPr txBox="1"/>
          <p:nvPr/>
        </p:nvSpPr>
        <p:spPr>
          <a:xfrm>
            <a:off x="8495072" y="4191870"/>
            <a:ext cx="3745345" cy="954107"/>
          </a:xfrm>
          <a:prstGeom prst="rect">
            <a:avLst/>
          </a:prstGeom>
          <a:noFill/>
        </p:spPr>
        <p:txBody>
          <a:bodyPr wrap="square" rtlCol="0">
            <a:spAutoFit/>
          </a:bodyPr>
          <a:lstStyle/>
          <a:p>
            <a:r>
              <a:rPr lang="en-US" sz="1400" dirty="0">
                <a:solidFill>
                  <a:srgbClr val="FFFFFF"/>
                </a:solidFill>
                <a:latin typeface="SegoeUIVariable"/>
              </a:rPr>
              <a:t>Convo Companion maintains a visual record of users’ progress. Streaks and milestones celebrate achievements, motivating consistent </a:t>
            </a:r>
            <a:r>
              <a:rPr lang="en-US" sz="1400" dirty="0" err="1">
                <a:solidFill>
                  <a:srgbClr val="FFFFFF"/>
                </a:solidFill>
                <a:latin typeface="SegoeUIVariable"/>
              </a:rPr>
              <a:t>practicevo</a:t>
            </a:r>
            <a:r>
              <a:rPr lang="en-US" sz="1400" dirty="0">
                <a:solidFill>
                  <a:srgbClr val="FFFFFF"/>
                </a:solidFill>
                <a:latin typeface="SegoeUIVariable"/>
              </a:rPr>
              <a:t>.</a:t>
            </a:r>
            <a:endParaRPr lang="en-US" sz="1400" dirty="0"/>
          </a:p>
        </p:txBody>
      </p:sp>
      <p:sp>
        <p:nvSpPr>
          <p:cNvPr id="5" name="TextBox 4">
            <a:extLst>
              <a:ext uri="{FF2B5EF4-FFF2-40B4-BE49-F238E27FC236}">
                <a16:creationId xmlns:a16="http://schemas.microsoft.com/office/drawing/2014/main" id="{BD854129-18D6-94DC-D13A-F5B6DF527DBD}"/>
              </a:ext>
            </a:extLst>
          </p:cNvPr>
          <p:cNvSpPr txBox="1"/>
          <p:nvPr/>
        </p:nvSpPr>
        <p:spPr>
          <a:xfrm>
            <a:off x="7004086" y="2751388"/>
            <a:ext cx="1645467" cy="307777"/>
          </a:xfrm>
          <a:prstGeom prst="rect">
            <a:avLst/>
          </a:prstGeom>
          <a:noFill/>
        </p:spPr>
        <p:txBody>
          <a:bodyPr wrap="square" lIns="0" tIns="0" rIns="0" bIns="0" rtlCol="0">
            <a:spAutoFit/>
          </a:bodyPr>
          <a:lstStyle/>
          <a:p>
            <a:pPr algn="ctr"/>
            <a:r>
              <a:rPr lang="en-US" sz="2000" b="1" dirty="0">
                <a:solidFill>
                  <a:schemeClr val="tx1">
                    <a:lumMod val="60000"/>
                    <a:lumOff val="40000"/>
                  </a:schemeClr>
                </a:solidFill>
                <a:latin typeface="Lato" panose="020F0502020204030203" pitchFamily="34" charset="0"/>
                <a:ea typeface="Lato" panose="020F0502020204030203" pitchFamily="34" charset="0"/>
                <a:cs typeface="Lato" panose="020F0502020204030203" pitchFamily="34" charset="0"/>
              </a:rPr>
              <a:t>Translate</a:t>
            </a:r>
          </a:p>
        </p:txBody>
      </p:sp>
      <p:pic>
        <p:nvPicPr>
          <p:cNvPr id="6" name="Picture 5">
            <a:extLst>
              <a:ext uri="{FF2B5EF4-FFF2-40B4-BE49-F238E27FC236}">
                <a16:creationId xmlns:a16="http://schemas.microsoft.com/office/drawing/2014/main" id="{97939866-DDFF-7347-153D-82019BAFE7F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5147" t="30258" r="35004" b="42859"/>
          <a:stretch/>
        </p:blipFill>
        <p:spPr>
          <a:xfrm>
            <a:off x="72462" y="4155653"/>
            <a:ext cx="1081547" cy="1061884"/>
          </a:xfrm>
          <a:prstGeom prst="ellipse">
            <a:avLst/>
          </a:prstGeom>
        </p:spPr>
      </p:pic>
    </p:spTree>
    <p:extLst>
      <p:ext uri="{BB962C8B-B14F-4D97-AF65-F5344CB8AC3E}">
        <p14:creationId xmlns:p14="http://schemas.microsoft.com/office/powerpoint/2010/main" val="3098166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c 2">
            <a:extLst>
              <a:ext uri="{FF2B5EF4-FFF2-40B4-BE49-F238E27FC236}">
                <a16:creationId xmlns:a16="http://schemas.microsoft.com/office/drawing/2014/main" id="{E03290CC-659D-437F-B1C2-99311D87C692}"/>
              </a:ext>
            </a:extLst>
          </p:cNvPr>
          <p:cNvSpPr/>
          <p:nvPr/>
        </p:nvSpPr>
        <p:spPr>
          <a:xfrm rot="3433700">
            <a:off x="971066" y="1361259"/>
            <a:ext cx="4090997" cy="4140589"/>
          </a:xfrm>
          <a:prstGeom prst="arc">
            <a:avLst>
              <a:gd name="adj1" fmla="val 7025695"/>
              <a:gd name="adj2" fmla="val 1904285"/>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dirty="0"/>
          </a:p>
        </p:txBody>
      </p:sp>
      <p:sp>
        <p:nvSpPr>
          <p:cNvPr id="4" name="Oval 3">
            <a:extLst>
              <a:ext uri="{FF2B5EF4-FFF2-40B4-BE49-F238E27FC236}">
                <a16:creationId xmlns:a16="http://schemas.microsoft.com/office/drawing/2014/main" id="{8465AA3D-58BA-4F42-B6BC-9B3917D53B25}"/>
              </a:ext>
            </a:extLst>
          </p:cNvPr>
          <p:cNvSpPr/>
          <p:nvPr/>
        </p:nvSpPr>
        <p:spPr>
          <a:xfrm>
            <a:off x="3015136" y="994991"/>
            <a:ext cx="807994" cy="8079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Oval 4">
            <a:extLst>
              <a:ext uri="{FF2B5EF4-FFF2-40B4-BE49-F238E27FC236}">
                <a16:creationId xmlns:a16="http://schemas.microsoft.com/office/drawing/2014/main" id="{8759E2E0-32B4-4EB7-911B-5B8ECA83E368}"/>
              </a:ext>
            </a:extLst>
          </p:cNvPr>
          <p:cNvSpPr/>
          <p:nvPr/>
        </p:nvSpPr>
        <p:spPr>
          <a:xfrm>
            <a:off x="4383616" y="2092960"/>
            <a:ext cx="877212" cy="7837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Oval 5">
            <a:extLst>
              <a:ext uri="{FF2B5EF4-FFF2-40B4-BE49-F238E27FC236}">
                <a16:creationId xmlns:a16="http://schemas.microsoft.com/office/drawing/2014/main" id="{7B8B39A1-6F03-4A53-B61E-619DA15C1E3B}"/>
              </a:ext>
            </a:extLst>
          </p:cNvPr>
          <p:cNvSpPr/>
          <p:nvPr/>
        </p:nvSpPr>
        <p:spPr>
          <a:xfrm>
            <a:off x="4383616" y="4006845"/>
            <a:ext cx="807994" cy="8079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Oval 6">
            <a:extLst>
              <a:ext uri="{FF2B5EF4-FFF2-40B4-BE49-F238E27FC236}">
                <a16:creationId xmlns:a16="http://schemas.microsoft.com/office/drawing/2014/main" id="{C3581257-2DCE-4B43-9C91-471CC21B0C6D}"/>
              </a:ext>
            </a:extLst>
          </p:cNvPr>
          <p:cNvSpPr/>
          <p:nvPr/>
        </p:nvSpPr>
        <p:spPr>
          <a:xfrm>
            <a:off x="3015136" y="5055015"/>
            <a:ext cx="807994" cy="8079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8" name="Group 7">
            <a:extLst>
              <a:ext uri="{FF2B5EF4-FFF2-40B4-BE49-F238E27FC236}">
                <a16:creationId xmlns:a16="http://schemas.microsoft.com/office/drawing/2014/main" id="{296EEBF3-A630-43FE-8095-80AA379BBC96}"/>
              </a:ext>
            </a:extLst>
          </p:cNvPr>
          <p:cNvGrpSpPr/>
          <p:nvPr/>
        </p:nvGrpSpPr>
        <p:grpSpPr>
          <a:xfrm>
            <a:off x="1683914" y="1902830"/>
            <a:ext cx="2606049" cy="2844138"/>
            <a:chOff x="1344329" y="1314450"/>
            <a:chExt cx="3840163" cy="4191001"/>
          </a:xfrm>
        </p:grpSpPr>
        <p:sp>
          <p:nvSpPr>
            <p:cNvPr id="13" name="Freeform 191">
              <a:extLst>
                <a:ext uri="{FF2B5EF4-FFF2-40B4-BE49-F238E27FC236}">
                  <a16:creationId xmlns:a16="http://schemas.microsoft.com/office/drawing/2014/main" id="{46E6C323-4DE9-4785-91BD-8973ACB2D007}"/>
                </a:ext>
              </a:extLst>
            </p:cNvPr>
            <p:cNvSpPr>
              <a:spLocks/>
            </p:cNvSpPr>
            <p:nvPr/>
          </p:nvSpPr>
          <p:spPr bwMode="auto">
            <a:xfrm>
              <a:off x="2560354" y="1314450"/>
              <a:ext cx="895350" cy="1679575"/>
            </a:xfrm>
            <a:custGeom>
              <a:avLst/>
              <a:gdLst>
                <a:gd name="T0" fmla="*/ 224 w 237"/>
                <a:gd name="T1" fmla="*/ 69 h 445"/>
                <a:gd name="T2" fmla="*/ 119 w 237"/>
                <a:gd name="T3" fmla="*/ 13 h 445"/>
                <a:gd name="T4" fmla="*/ 46 w 237"/>
                <a:gd name="T5" fmla="*/ 191 h 445"/>
                <a:gd name="T6" fmla="*/ 0 w 237"/>
                <a:gd name="T7" fmla="*/ 430 h 445"/>
                <a:gd name="T8" fmla="*/ 67 w 237"/>
                <a:gd name="T9" fmla="*/ 445 h 445"/>
                <a:gd name="T10" fmla="*/ 224 w 237"/>
                <a:gd name="T11" fmla="*/ 69 h 445"/>
              </a:gdLst>
              <a:ahLst/>
              <a:cxnLst>
                <a:cxn ang="0">
                  <a:pos x="T0" y="T1"/>
                </a:cxn>
                <a:cxn ang="0">
                  <a:pos x="T2" y="T3"/>
                </a:cxn>
                <a:cxn ang="0">
                  <a:pos x="T4" y="T5"/>
                </a:cxn>
                <a:cxn ang="0">
                  <a:pos x="T6" y="T7"/>
                </a:cxn>
                <a:cxn ang="0">
                  <a:pos x="T8" y="T9"/>
                </a:cxn>
                <a:cxn ang="0">
                  <a:pos x="T10" y="T11"/>
                </a:cxn>
              </a:cxnLst>
              <a:rect l="0" t="0" r="r" b="b"/>
              <a:pathLst>
                <a:path w="237" h="445">
                  <a:moveTo>
                    <a:pt x="224" y="69"/>
                  </a:moveTo>
                  <a:cubicBezTo>
                    <a:pt x="224" y="69"/>
                    <a:pt x="195" y="0"/>
                    <a:pt x="119" y="13"/>
                  </a:cubicBezTo>
                  <a:cubicBezTo>
                    <a:pt x="65" y="22"/>
                    <a:pt x="43" y="88"/>
                    <a:pt x="46" y="191"/>
                  </a:cubicBezTo>
                  <a:cubicBezTo>
                    <a:pt x="50" y="340"/>
                    <a:pt x="0" y="430"/>
                    <a:pt x="0" y="430"/>
                  </a:cubicBezTo>
                  <a:cubicBezTo>
                    <a:pt x="67" y="445"/>
                    <a:pt x="67" y="445"/>
                    <a:pt x="67" y="445"/>
                  </a:cubicBezTo>
                  <a:cubicBezTo>
                    <a:pt x="67" y="445"/>
                    <a:pt x="237" y="189"/>
                    <a:pt x="224" y="69"/>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4" name="Freeform 192">
              <a:extLst>
                <a:ext uri="{FF2B5EF4-FFF2-40B4-BE49-F238E27FC236}">
                  <a16:creationId xmlns:a16="http://schemas.microsoft.com/office/drawing/2014/main" id="{83B88E00-7FAF-441E-8D26-5DE8375B7444}"/>
                </a:ext>
              </a:extLst>
            </p:cNvPr>
            <p:cNvSpPr>
              <a:spLocks/>
            </p:cNvSpPr>
            <p:nvPr/>
          </p:nvSpPr>
          <p:spPr bwMode="auto">
            <a:xfrm>
              <a:off x="3700179" y="2890838"/>
              <a:ext cx="917575" cy="1414463"/>
            </a:xfrm>
            <a:custGeom>
              <a:avLst/>
              <a:gdLst>
                <a:gd name="T0" fmla="*/ 32 w 243"/>
                <a:gd name="T1" fmla="*/ 0 h 375"/>
                <a:gd name="T2" fmla="*/ 94 w 243"/>
                <a:gd name="T3" fmla="*/ 123 h 375"/>
                <a:gd name="T4" fmla="*/ 105 w 243"/>
                <a:gd name="T5" fmla="*/ 253 h 375"/>
                <a:gd name="T6" fmla="*/ 222 w 243"/>
                <a:gd name="T7" fmla="*/ 281 h 375"/>
                <a:gd name="T8" fmla="*/ 243 w 243"/>
                <a:gd name="T9" fmla="*/ 344 h 375"/>
                <a:gd name="T10" fmla="*/ 89 w 243"/>
                <a:gd name="T11" fmla="*/ 375 h 375"/>
                <a:gd name="T12" fmla="*/ 1 w 243"/>
                <a:gd name="T13" fmla="*/ 296 h 375"/>
                <a:gd name="T14" fmla="*/ 0 w 243"/>
                <a:gd name="T15" fmla="*/ 148 h 375"/>
                <a:gd name="T16" fmla="*/ 32 w 243"/>
                <a:gd name="T17"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3" h="375">
                  <a:moveTo>
                    <a:pt x="32" y="0"/>
                  </a:moveTo>
                  <a:cubicBezTo>
                    <a:pt x="32" y="0"/>
                    <a:pt x="85" y="14"/>
                    <a:pt x="94" y="123"/>
                  </a:cubicBezTo>
                  <a:cubicBezTo>
                    <a:pt x="99" y="188"/>
                    <a:pt x="105" y="253"/>
                    <a:pt x="105" y="253"/>
                  </a:cubicBezTo>
                  <a:cubicBezTo>
                    <a:pt x="222" y="281"/>
                    <a:pt x="222" y="281"/>
                    <a:pt x="222" y="281"/>
                  </a:cubicBezTo>
                  <a:cubicBezTo>
                    <a:pt x="243" y="344"/>
                    <a:pt x="243" y="344"/>
                    <a:pt x="243" y="344"/>
                  </a:cubicBezTo>
                  <a:cubicBezTo>
                    <a:pt x="89" y="375"/>
                    <a:pt x="89" y="375"/>
                    <a:pt x="89" y="375"/>
                  </a:cubicBezTo>
                  <a:cubicBezTo>
                    <a:pt x="47" y="375"/>
                    <a:pt x="0" y="338"/>
                    <a:pt x="1" y="296"/>
                  </a:cubicBezTo>
                  <a:cubicBezTo>
                    <a:pt x="0" y="148"/>
                    <a:pt x="0" y="148"/>
                    <a:pt x="0" y="148"/>
                  </a:cubicBezTo>
                  <a:lnTo>
                    <a:pt x="32"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5" name="Freeform 193">
              <a:extLst>
                <a:ext uri="{FF2B5EF4-FFF2-40B4-BE49-F238E27FC236}">
                  <a16:creationId xmlns:a16="http://schemas.microsoft.com/office/drawing/2014/main" id="{460D218B-56EA-443C-8B36-A2839F46F14B}"/>
                </a:ext>
              </a:extLst>
            </p:cNvPr>
            <p:cNvSpPr>
              <a:spLocks/>
            </p:cNvSpPr>
            <p:nvPr/>
          </p:nvSpPr>
          <p:spPr bwMode="auto">
            <a:xfrm>
              <a:off x="2647667" y="2789238"/>
              <a:ext cx="1177925" cy="1690688"/>
            </a:xfrm>
            <a:custGeom>
              <a:avLst/>
              <a:gdLst>
                <a:gd name="T0" fmla="*/ 29 w 312"/>
                <a:gd name="T1" fmla="*/ 28 h 448"/>
                <a:gd name="T2" fmla="*/ 6 w 312"/>
                <a:gd name="T3" fmla="*/ 193 h 448"/>
                <a:gd name="T4" fmla="*/ 11 w 312"/>
                <a:gd name="T5" fmla="*/ 264 h 448"/>
                <a:gd name="T6" fmla="*/ 40 w 312"/>
                <a:gd name="T7" fmla="*/ 365 h 448"/>
                <a:gd name="T8" fmla="*/ 33 w 312"/>
                <a:gd name="T9" fmla="*/ 436 h 448"/>
                <a:gd name="T10" fmla="*/ 215 w 312"/>
                <a:gd name="T11" fmla="*/ 448 h 448"/>
                <a:gd name="T12" fmla="*/ 301 w 312"/>
                <a:gd name="T13" fmla="*/ 442 h 448"/>
                <a:gd name="T14" fmla="*/ 312 w 312"/>
                <a:gd name="T15" fmla="*/ 197 h 448"/>
                <a:gd name="T16" fmla="*/ 311 w 312"/>
                <a:gd name="T17" fmla="*/ 27 h 448"/>
                <a:gd name="T18" fmla="*/ 228 w 312"/>
                <a:gd name="T19" fmla="*/ 3 h 448"/>
                <a:gd name="T20" fmla="*/ 99 w 312"/>
                <a:gd name="T21" fmla="*/ 4 h 448"/>
                <a:gd name="T22" fmla="*/ 29 w 312"/>
                <a:gd name="T23" fmla="*/ 28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448">
                  <a:moveTo>
                    <a:pt x="29" y="28"/>
                  </a:moveTo>
                  <a:cubicBezTo>
                    <a:pt x="6" y="193"/>
                    <a:pt x="6" y="193"/>
                    <a:pt x="6" y="193"/>
                  </a:cubicBezTo>
                  <a:cubicBezTo>
                    <a:pt x="2" y="217"/>
                    <a:pt x="4" y="241"/>
                    <a:pt x="11" y="264"/>
                  </a:cubicBezTo>
                  <a:cubicBezTo>
                    <a:pt x="40" y="365"/>
                    <a:pt x="40" y="365"/>
                    <a:pt x="40" y="365"/>
                  </a:cubicBezTo>
                  <a:cubicBezTo>
                    <a:pt x="40" y="365"/>
                    <a:pt x="0" y="416"/>
                    <a:pt x="33" y="436"/>
                  </a:cubicBezTo>
                  <a:cubicBezTo>
                    <a:pt x="39" y="440"/>
                    <a:pt x="215" y="448"/>
                    <a:pt x="215" y="448"/>
                  </a:cubicBezTo>
                  <a:cubicBezTo>
                    <a:pt x="301" y="442"/>
                    <a:pt x="301" y="442"/>
                    <a:pt x="301" y="442"/>
                  </a:cubicBezTo>
                  <a:cubicBezTo>
                    <a:pt x="312" y="197"/>
                    <a:pt x="312" y="197"/>
                    <a:pt x="312" y="197"/>
                  </a:cubicBezTo>
                  <a:cubicBezTo>
                    <a:pt x="311" y="27"/>
                    <a:pt x="311" y="27"/>
                    <a:pt x="311" y="27"/>
                  </a:cubicBezTo>
                  <a:cubicBezTo>
                    <a:pt x="311" y="27"/>
                    <a:pt x="251" y="6"/>
                    <a:pt x="228" y="3"/>
                  </a:cubicBezTo>
                  <a:cubicBezTo>
                    <a:pt x="214" y="2"/>
                    <a:pt x="150" y="0"/>
                    <a:pt x="99" y="4"/>
                  </a:cubicBezTo>
                  <a:cubicBezTo>
                    <a:pt x="29" y="28"/>
                    <a:pt x="29" y="28"/>
                    <a:pt x="29" y="28"/>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D"/>
            </a:p>
          </p:txBody>
        </p:sp>
        <p:sp>
          <p:nvSpPr>
            <p:cNvPr id="16" name="Freeform 194">
              <a:extLst>
                <a:ext uri="{FF2B5EF4-FFF2-40B4-BE49-F238E27FC236}">
                  <a16:creationId xmlns:a16="http://schemas.microsoft.com/office/drawing/2014/main" id="{F482AA46-1E2C-4C54-8BE5-033A2DA9F457}"/>
                </a:ext>
              </a:extLst>
            </p:cNvPr>
            <p:cNvSpPr>
              <a:spLocks/>
            </p:cNvSpPr>
            <p:nvPr/>
          </p:nvSpPr>
          <p:spPr bwMode="auto">
            <a:xfrm>
              <a:off x="2715929" y="4291013"/>
              <a:ext cx="14288" cy="63500"/>
            </a:xfrm>
            <a:custGeom>
              <a:avLst/>
              <a:gdLst>
                <a:gd name="T0" fmla="*/ 4 w 4"/>
                <a:gd name="T1" fmla="*/ 0 h 17"/>
                <a:gd name="T2" fmla="*/ 0 w 4"/>
                <a:gd name="T3" fmla="*/ 1 h 17"/>
                <a:gd name="T4" fmla="*/ 2 w 4"/>
                <a:gd name="T5" fmla="*/ 17 h 17"/>
                <a:gd name="T6" fmla="*/ 4 w 4"/>
                <a:gd name="T7" fmla="*/ 0 h 17"/>
              </a:gdLst>
              <a:ahLst/>
              <a:cxnLst>
                <a:cxn ang="0">
                  <a:pos x="T0" y="T1"/>
                </a:cxn>
                <a:cxn ang="0">
                  <a:pos x="T2" y="T3"/>
                </a:cxn>
                <a:cxn ang="0">
                  <a:pos x="T4" y="T5"/>
                </a:cxn>
                <a:cxn ang="0">
                  <a:pos x="T6" y="T7"/>
                </a:cxn>
              </a:cxnLst>
              <a:rect l="0" t="0" r="r" b="b"/>
              <a:pathLst>
                <a:path w="4" h="17">
                  <a:moveTo>
                    <a:pt x="4" y="0"/>
                  </a:moveTo>
                  <a:cubicBezTo>
                    <a:pt x="3" y="1"/>
                    <a:pt x="1" y="1"/>
                    <a:pt x="0" y="1"/>
                  </a:cubicBezTo>
                  <a:cubicBezTo>
                    <a:pt x="2" y="17"/>
                    <a:pt x="2" y="17"/>
                    <a:pt x="2" y="17"/>
                  </a:cubicBezTo>
                  <a:cubicBezTo>
                    <a:pt x="2" y="12"/>
                    <a:pt x="3" y="6"/>
                    <a:pt x="4"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7" name="Freeform 195">
              <a:extLst>
                <a:ext uri="{FF2B5EF4-FFF2-40B4-BE49-F238E27FC236}">
                  <a16:creationId xmlns:a16="http://schemas.microsoft.com/office/drawing/2014/main" id="{A00BAA47-F2F3-4156-971E-0BC6C2EEE321}"/>
                </a:ext>
              </a:extLst>
            </p:cNvPr>
            <p:cNvSpPr>
              <a:spLocks/>
            </p:cNvSpPr>
            <p:nvPr/>
          </p:nvSpPr>
          <p:spPr bwMode="auto">
            <a:xfrm>
              <a:off x="2722279" y="3951288"/>
              <a:ext cx="936625" cy="463550"/>
            </a:xfrm>
            <a:custGeom>
              <a:avLst/>
              <a:gdLst>
                <a:gd name="T0" fmla="*/ 107 w 248"/>
                <a:gd name="T1" fmla="*/ 0 h 123"/>
                <a:gd name="T2" fmla="*/ 101 w 248"/>
                <a:gd name="T3" fmla="*/ 35 h 123"/>
                <a:gd name="T4" fmla="*/ 96 w 248"/>
                <a:gd name="T5" fmla="*/ 64 h 123"/>
                <a:gd name="T6" fmla="*/ 96 w 248"/>
                <a:gd name="T7" fmla="*/ 65 h 123"/>
                <a:gd name="T8" fmla="*/ 95 w 248"/>
                <a:gd name="T9" fmla="*/ 65 h 123"/>
                <a:gd name="T10" fmla="*/ 2 w 248"/>
                <a:gd name="T11" fmla="*/ 90 h 123"/>
                <a:gd name="T12" fmla="*/ 0 w 248"/>
                <a:gd name="T13" fmla="*/ 107 h 123"/>
                <a:gd name="T14" fmla="*/ 0 w 248"/>
                <a:gd name="T15" fmla="*/ 108 h 123"/>
                <a:gd name="T16" fmla="*/ 94 w 248"/>
                <a:gd name="T17" fmla="*/ 79 h 123"/>
                <a:gd name="T18" fmla="*/ 154 w 248"/>
                <a:gd name="T19" fmla="*/ 73 h 123"/>
                <a:gd name="T20" fmla="*/ 185 w 248"/>
                <a:gd name="T21" fmla="*/ 101 h 123"/>
                <a:gd name="T22" fmla="*/ 186 w 248"/>
                <a:gd name="T23" fmla="*/ 101 h 123"/>
                <a:gd name="T24" fmla="*/ 212 w 248"/>
                <a:gd name="T25" fmla="*/ 94 h 123"/>
                <a:gd name="T26" fmla="*/ 231 w 248"/>
                <a:gd name="T27" fmla="*/ 123 h 123"/>
                <a:gd name="T28" fmla="*/ 231 w 248"/>
                <a:gd name="T29" fmla="*/ 123 h 123"/>
                <a:gd name="T30" fmla="*/ 233 w 248"/>
                <a:gd name="T31" fmla="*/ 123 h 123"/>
                <a:gd name="T32" fmla="*/ 240 w 248"/>
                <a:gd name="T33" fmla="*/ 27 h 123"/>
                <a:gd name="T34" fmla="*/ 107 w 248"/>
                <a:gd name="T35"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8" h="123">
                  <a:moveTo>
                    <a:pt x="107" y="0"/>
                  </a:moveTo>
                  <a:cubicBezTo>
                    <a:pt x="105" y="11"/>
                    <a:pt x="103" y="23"/>
                    <a:pt x="101" y="35"/>
                  </a:cubicBezTo>
                  <a:cubicBezTo>
                    <a:pt x="99" y="45"/>
                    <a:pt x="98" y="55"/>
                    <a:pt x="96" y="64"/>
                  </a:cubicBezTo>
                  <a:cubicBezTo>
                    <a:pt x="96" y="65"/>
                    <a:pt x="96" y="65"/>
                    <a:pt x="96" y="65"/>
                  </a:cubicBezTo>
                  <a:cubicBezTo>
                    <a:pt x="95" y="65"/>
                    <a:pt x="95" y="65"/>
                    <a:pt x="95" y="65"/>
                  </a:cubicBezTo>
                  <a:cubicBezTo>
                    <a:pt x="61" y="74"/>
                    <a:pt x="30" y="83"/>
                    <a:pt x="2" y="90"/>
                  </a:cubicBezTo>
                  <a:cubicBezTo>
                    <a:pt x="1" y="96"/>
                    <a:pt x="0" y="102"/>
                    <a:pt x="0" y="107"/>
                  </a:cubicBezTo>
                  <a:cubicBezTo>
                    <a:pt x="0" y="108"/>
                    <a:pt x="0" y="108"/>
                    <a:pt x="0" y="108"/>
                  </a:cubicBezTo>
                  <a:cubicBezTo>
                    <a:pt x="94" y="79"/>
                    <a:pt x="94" y="79"/>
                    <a:pt x="94" y="79"/>
                  </a:cubicBezTo>
                  <a:cubicBezTo>
                    <a:pt x="154" y="73"/>
                    <a:pt x="154" y="73"/>
                    <a:pt x="154" y="73"/>
                  </a:cubicBezTo>
                  <a:cubicBezTo>
                    <a:pt x="154" y="73"/>
                    <a:pt x="170" y="101"/>
                    <a:pt x="185" y="101"/>
                  </a:cubicBezTo>
                  <a:cubicBezTo>
                    <a:pt x="186" y="101"/>
                    <a:pt x="186" y="101"/>
                    <a:pt x="186" y="101"/>
                  </a:cubicBezTo>
                  <a:cubicBezTo>
                    <a:pt x="201" y="100"/>
                    <a:pt x="212" y="94"/>
                    <a:pt x="212" y="94"/>
                  </a:cubicBezTo>
                  <a:cubicBezTo>
                    <a:pt x="212" y="94"/>
                    <a:pt x="217" y="122"/>
                    <a:pt x="231" y="123"/>
                  </a:cubicBezTo>
                  <a:cubicBezTo>
                    <a:pt x="231" y="123"/>
                    <a:pt x="231" y="123"/>
                    <a:pt x="231" y="123"/>
                  </a:cubicBezTo>
                  <a:cubicBezTo>
                    <a:pt x="232" y="123"/>
                    <a:pt x="232" y="123"/>
                    <a:pt x="233" y="123"/>
                  </a:cubicBezTo>
                  <a:cubicBezTo>
                    <a:pt x="248" y="120"/>
                    <a:pt x="240" y="27"/>
                    <a:pt x="240" y="27"/>
                  </a:cubicBezTo>
                  <a:cubicBezTo>
                    <a:pt x="107" y="0"/>
                    <a:pt x="107" y="0"/>
                    <a:pt x="107"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196">
              <a:extLst>
                <a:ext uri="{FF2B5EF4-FFF2-40B4-BE49-F238E27FC236}">
                  <a16:creationId xmlns:a16="http://schemas.microsoft.com/office/drawing/2014/main" id="{176D1EC5-A64D-49F4-A398-5B54F8E73E82}"/>
                </a:ext>
              </a:extLst>
            </p:cNvPr>
            <p:cNvSpPr>
              <a:spLocks/>
            </p:cNvSpPr>
            <p:nvPr/>
          </p:nvSpPr>
          <p:spPr bwMode="auto">
            <a:xfrm>
              <a:off x="1993617" y="2895600"/>
              <a:ext cx="1147763" cy="1519238"/>
            </a:xfrm>
            <a:custGeom>
              <a:avLst/>
              <a:gdLst>
                <a:gd name="T0" fmla="*/ 202 w 304"/>
                <a:gd name="T1" fmla="*/ 0 h 403"/>
                <a:gd name="T2" fmla="*/ 135 w 304"/>
                <a:gd name="T3" fmla="*/ 45 h 403"/>
                <a:gd name="T4" fmla="*/ 10 w 304"/>
                <a:gd name="T5" fmla="*/ 269 h 403"/>
                <a:gd name="T6" fmla="*/ 23 w 304"/>
                <a:gd name="T7" fmla="*/ 357 h 403"/>
                <a:gd name="T8" fmla="*/ 117 w 304"/>
                <a:gd name="T9" fmla="*/ 392 h 403"/>
                <a:gd name="T10" fmla="*/ 288 w 304"/>
                <a:gd name="T11" fmla="*/ 344 h 403"/>
                <a:gd name="T12" fmla="*/ 304 w 304"/>
                <a:gd name="T13" fmla="*/ 248 h 403"/>
                <a:gd name="T14" fmla="*/ 155 w 304"/>
                <a:gd name="T15" fmla="*/ 254 h 403"/>
                <a:gd name="T16" fmla="*/ 196 w 304"/>
                <a:gd name="T17" fmla="*/ 185 h 403"/>
                <a:gd name="T18" fmla="*/ 202 w 304"/>
                <a:gd name="T19"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403">
                  <a:moveTo>
                    <a:pt x="202" y="0"/>
                  </a:moveTo>
                  <a:cubicBezTo>
                    <a:pt x="202" y="0"/>
                    <a:pt x="153" y="17"/>
                    <a:pt x="135" y="45"/>
                  </a:cubicBezTo>
                  <a:cubicBezTo>
                    <a:pt x="111" y="82"/>
                    <a:pt x="42" y="187"/>
                    <a:pt x="10" y="269"/>
                  </a:cubicBezTo>
                  <a:cubicBezTo>
                    <a:pt x="0" y="294"/>
                    <a:pt x="8" y="334"/>
                    <a:pt x="23" y="357"/>
                  </a:cubicBezTo>
                  <a:cubicBezTo>
                    <a:pt x="43" y="388"/>
                    <a:pt x="81" y="403"/>
                    <a:pt x="117" y="392"/>
                  </a:cubicBezTo>
                  <a:cubicBezTo>
                    <a:pt x="288" y="344"/>
                    <a:pt x="288" y="344"/>
                    <a:pt x="288" y="344"/>
                  </a:cubicBezTo>
                  <a:cubicBezTo>
                    <a:pt x="304" y="248"/>
                    <a:pt x="304" y="248"/>
                    <a:pt x="304" y="248"/>
                  </a:cubicBezTo>
                  <a:cubicBezTo>
                    <a:pt x="155" y="254"/>
                    <a:pt x="155" y="254"/>
                    <a:pt x="155" y="254"/>
                  </a:cubicBezTo>
                  <a:cubicBezTo>
                    <a:pt x="196" y="185"/>
                    <a:pt x="196" y="185"/>
                    <a:pt x="196" y="185"/>
                  </a:cubicBezTo>
                  <a:cubicBezTo>
                    <a:pt x="202" y="0"/>
                    <a:pt x="202" y="0"/>
                    <a:pt x="202"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197">
              <a:extLst>
                <a:ext uri="{FF2B5EF4-FFF2-40B4-BE49-F238E27FC236}">
                  <a16:creationId xmlns:a16="http://schemas.microsoft.com/office/drawing/2014/main" id="{1BCF9ABE-4794-4F6E-918B-35AFF9E760E3}"/>
                </a:ext>
              </a:extLst>
            </p:cNvPr>
            <p:cNvSpPr>
              <a:spLocks/>
            </p:cNvSpPr>
            <p:nvPr/>
          </p:nvSpPr>
          <p:spPr bwMode="auto">
            <a:xfrm>
              <a:off x="3784317" y="3257550"/>
              <a:ext cx="36513" cy="969963"/>
            </a:xfrm>
            <a:custGeom>
              <a:avLst/>
              <a:gdLst>
                <a:gd name="T0" fmla="*/ 9 w 10"/>
                <a:gd name="T1" fmla="*/ 0 h 257"/>
                <a:gd name="T2" fmla="*/ 9 w 10"/>
                <a:gd name="T3" fmla="*/ 8 h 257"/>
                <a:gd name="T4" fmla="*/ 10 w 10"/>
                <a:gd name="T5" fmla="*/ 29 h 257"/>
                <a:gd name="T6" fmla="*/ 8 w 10"/>
                <a:gd name="T7" fmla="*/ 98 h 257"/>
                <a:gd name="T8" fmla="*/ 3 w 10"/>
                <a:gd name="T9" fmla="*/ 167 h 257"/>
                <a:gd name="T10" fmla="*/ 1 w 10"/>
                <a:gd name="T11" fmla="*/ 188 h 257"/>
                <a:gd name="T12" fmla="*/ 0 w 10"/>
                <a:gd name="T13" fmla="*/ 195 h 257"/>
                <a:gd name="T14" fmla="*/ 0 w 10"/>
                <a:gd name="T15" fmla="*/ 188 h 257"/>
                <a:gd name="T16" fmla="*/ 2 w 10"/>
                <a:gd name="T17" fmla="*/ 167 h 257"/>
                <a:gd name="T18" fmla="*/ 6 w 10"/>
                <a:gd name="T19" fmla="*/ 98 h 257"/>
                <a:gd name="T20" fmla="*/ 8 w 10"/>
                <a:gd name="T21" fmla="*/ 29 h 257"/>
                <a:gd name="T22" fmla="*/ 8 w 10"/>
                <a:gd name="T23" fmla="*/ 8 h 257"/>
                <a:gd name="T24" fmla="*/ 9 w 10"/>
                <a:gd name="T25"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257">
                  <a:moveTo>
                    <a:pt x="9" y="0"/>
                  </a:moveTo>
                  <a:cubicBezTo>
                    <a:pt x="9" y="0"/>
                    <a:pt x="9" y="3"/>
                    <a:pt x="9" y="8"/>
                  </a:cubicBezTo>
                  <a:cubicBezTo>
                    <a:pt x="10" y="12"/>
                    <a:pt x="10" y="20"/>
                    <a:pt x="10" y="29"/>
                  </a:cubicBezTo>
                  <a:cubicBezTo>
                    <a:pt x="10" y="46"/>
                    <a:pt x="10" y="71"/>
                    <a:pt x="8" y="98"/>
                  </a:cubicBezTo>
                  <a:cubicBezTo>
                    <a:pt x="7" y="125"/>
                    <a:pt x="5" y="149"/>
                    <a:pt x="3" y="167"/>
                  </a:cubicBezTo>
                  <a:cubicBezTo>
                    <a:pt x="2" y="176"/>
                    <a:pt x="2" y="183"/>
                    <a:pt x="1" y="188"/>
                  </a:cubicBezTo>
                  <a:cubicBezTo>
                    <a:pt x="3" y="257"/>
                    <a:pt x="0" y="195"/>
                    <a:pt x="0" y="195"/>
                  </a:cubicBezTo>
                  <a:cubicBezTo>
                    <a:pt x="0" y="195"/>
                    <a:pt x="0" y="193"/>
                    <a:pt x="0" y="188"/>
                  </a:cubicBezTo>
                  <a:cubicBezTo>
                    <a:pt x="1" y="182"/>
                    <a:pt x="1" y="175"/>
                    <a:pt x="2" y="167"/>
                  </a:cubicBezTo>
                  <a:cubicBezTo>
                    <a:pt x="3" y="149"/>
                    <a:pt x="5" y="125"/>
                    <a:pt x="6" y="98"/>
                  </a:cubicBezTo>
                  <a:cubicBezTo>
                    <a:pt x="7" y="71"/>
                    <a:pt x="8" y="46"/>
                    <a:pt x="8" y="29"/>
                  </a:cubicBezTo>
                  <a:cubicBezTo>
                    <a:pt x="8" y="20"/>
                    <a:pt x="8" y="13"/>
                    <a:pt x="8" y="8"/>
                  </a:cubicBezTo>
                  <a:cubicBezTo>
                    <a:pt x="9" y="3"/>
                    <a:pt x="9" y="0"/>
                    <a:pt x="9" y="0"/>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0" name="Freeform 198">
              <a:extLst>
                <a:ext uri="{FF2B5EF4-FFF2-40B4-BE49-F238E27FC236}">
                  <a16:creationId xmlns:a16="http://schemas.microsoft.com/office/drawing/2014/main" id="{6DBF1DBE-E24B-4912-A87C-807A0862231D}"/>
                </a:ext>
              </a:extLst>
            </p:cNvPr>
            <p:cNvSpPr>
              <a:spLocks/>
            </p:cNvSpPr>
            <p:nvPr/>
          </p:nvSpPr>
          <p:spPr bwMode="auto">
            <a:xfrm>
              <a:off x="3784317" y="2909888"/>
              <a:ext cx="71438" cy="177800"/>
            </a:xfrm>
            <a:custGeom>
              <a:avLst/>
              <a:gdLst>
                <a:gd name="T0" fmla="*/ 18 w 19"/>
                <a:gd name="T1" fmla="*/ 1 h 47"/>
                <a:gd name="T2" fmla="*/ 8 w 19"/>
                <a:gd name="T3" fmla="*/ 23 h 47"/>
                <a:gd name="T4" fmla="*/ 1 w 19"/>
                <a:gd name="T5" fmla="*/ 47 h 47"/>
                <a:gd name="T6" fmla="*/ 5 w 19"/>
                <a:gd name="T7" fmla="*/ 22 h 47"/>
                <a:gd name="T8" fmla="*/ 18 w 19"/>
                <a:gd name="T9" fmla="*/ 1 h 47"/>
              </a:gdLst>
              <a:ahLst/>
              <a:cxnLst>
                <a:cxn ang="0">
                  <a:pos x="T0" y="T1"/>
                </a:cxn>
                <a:cxn ang="0">
                  <a:pos x="T2" y="T3"/>
                </a:cxn>
                <a:cxn ang="0">
                  <a:pos x="T4" y="T5"/>
                </a:cxn>
                <a:cxn ang="0">
                  <a:pos x="T6" y="T7"/>
                </a:cxn>
                <a:cxn ang="0">
                  <a:pos x="T8" y="T9"/>
                </a:cxn>
              </a:cxnLst>
              <a:rect l="0" t="0" r="r" b="b"/>
              <a:pathLst>
                <a:path w="19" h="47">
                  <a:moveTo>
                    <a:pt x="18" y="1"/>
                  </a:moveTo>
                  <a:cubicBezTo>
                    <a:pt x="19" y="1"/>
                    <a:pt x="12" y="10"/>
                    <a:pt x="8" y="23"/>
                  </a:cubicBezTo>
                  <a:cubicBezTo>
                    <a:pt x="3" y="35"/>
                    <a:pt x="2" y="47"/>
                    <a:pt x="1" y="47"/>
                  </a:cubicBezTo>
                  <a:cubicBezTo>
                    <a:pt x="1" y="47"/>
                    <a:pt x="0" y="35"/>
                    <a:pt x="5" y="22"/>
                  </a:cubicBezTo>
                  <a:cubicBezTo>
                    <a:pt x="10" y="9"/>
                    <a:pt x="18" y="0"/>
                    <a:pt x="18" y="1"/>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1" name="Freeform 199">
              <a:extLst>
                <a:ext uri="{FF2B5EF4-FFF2-40B4-BE49-F238E27FC236}">
                  <a16:creationId xmlns:a16="http://schemas.microsoft.com/office/drawing/2014/main" id="{4AEFD012-427E-4C71-88A7-ABF32BA48E77}"/>
                </a:ext>
              </a:extLst>
            </p:cNvPr>
            <p:cNvSpPr>
              <a:spLocks/>
            </p:cNvSpPr>
            <p:nvPr/>
          </p:nvSpPr>
          <p:spPr bwMode="auto">
            <a:xfrm>
              <a:off x="2677829" y="2986088"/>
              <a:ext cx="150813" cy="249238"/>
            </a:xfrm>
            <a:custGeom>
              <a:avLst/>
              <a:gdLst>
                <a:gd name="T0" fmla="*/ 40 w 40"/>
                <a:gd name="T1" fmla="*/ 66 h 66"/>
                <a:gd name="T2" fmla="*/ 37 w 40"/>
                <a:gd name="T3" fmla="*/ 55 h 66"/>
                <a:gd name="T4" fmla="*/ 27 w 40"/>
                <a:gd name="T5" fmla="*/ 29 h 66"/>
                <a:gd name="T6" fmla="*/ 9 w 40"/>
                <a:gd name="T7" fmla="*/ 7 h 66"/>
                <a:gd name="T8" fmla="*/ 0 w 40"/>
                <a:gd name="T9" fmla="*/ 0 h 66"/>
                <a:gd name="T10" fmla="*/ 3 w 40"/>
                <a:gd name="T11" fmla="*/ 1 h 66"/>
                <a:gd name="T12" fmla="*/ 10 w 40"/>
                <a:gd name="T13" fmla="*/ 6 h 66"/>
                <a:gd name="T14" fmla="*/ 29 w 40"/>
                <a:gd name="T15" fmla="*/ 28 h 66"/>
                <a:gd name="T16" fmla="*/ 39 w 40"/>
                <a:gd name="T17" fmla="*/ 54 h 66"/>
                <a:gd name="T18" fmla="*/ 40 w 40"/>
                <a:gd name="T19" fmla="*/ 63 h 66"/>
                <a:gd name="T20" fmla="*/ 40 w 40"/>
                <a:gd name="T21"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66">
                  <a:moveTo>
                    <a:pt x="40" y="66"/>
                  </a:moveTo>
                  <a:cubicBezTo>
                    <a:pt x="39" y="66"/>
                    <a:pt x="39" y="62"/>
                    <a:pt x="37" y="55"/>
                  </a:cubicBezTo>
                  <a:cubicBezTo>
                    <a:pt x="36" y="48"/>
                    <a:pt x="32" y="38"/>
                    <a:pt x="27" y="29"/>
                  </a:cubicBezTo>
                  <a:cubicBezTo>
                    <a:pt x="21" y="20"/>
                    <a:pt x="14" y="12"/>
                    <a:pt x="9" y="7"/>
                  </a:cubicBezTo>
                  <a:cubicBezTo>
                    <a:pt x="4" y="3"/>
                    <a:pt x="0" y="0"/>
                    <a:pt x="0" y="0"/>
                  </a:cubicBezTo>
                  <a:cubicBezTo>
                    <a:pt x="0" y="0"/>
                    <a:pt x="1" y="0"/>
                    <a:pt x="3" y="1"/>
                  </a:cubicBezTo>
                  <a:cubicBezTo>
                    <a:pt x="5" y="2"/>
                    <a:pt x="7" y="4"/>
                    <a:pt x="10" y="6"/>
                  </a:cubicBezTo>
                  <a:cubicBezTo>
                    <a:pt x="16" y="11"/>
                    <a:pt x="23" y="18"/>
                    <a:pt x="29" y="28"/>
                  </a:cubicBezTo>
                  <a:cubicBezTo>
                    <a:pt x="34" y="37"/>
                    <a:pt x="37" y="47"/>
                    <a:pt x="39" y="54"/>
                  </a:cubicBezTo>
                  <a:cubicBezTo>
                    <a:pt x="39" y="58"/>
                    <a:pt x="40" y="61"/>
                    <a:pt x="40" y="63"/>
                  </a:cubicBezTo>
                  <a:cubicBezTo>
                    <a:pt x="40" y="65"/>
                    <a:pt x="40" y="66"/>
                    <a:pt x="40" y="66"/>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2" name="Freeform 200">
              <a:extLst>
                <a:ext uri="{FF2B5EF4-FFF2-40B4-BE49-F238E27FC236}">
                  <a16:creationId xmlns:a16="http://schemas.microsoft.com/office/drawing/2014/main" id="{4B795A86-19FA-4FCB-880E-B777FCB696D8}"/>
                </a:ext>
              </a:extLst>
            </p:cNvPr>
            <p:cNvSpPr>
              <a:spLocks/>
            </p:cNvSpPr>
            <p:nvPr/>
          </p:nvSpPr>
          <p:spPr bwMode="auto">
            <a:xfrm>
              <a:off x="2376204" y="3852863"/>
              <a:ext cx="195263" cy="109538"/>
            </a:xfrm>
            <a:custGeom>
              <a:avLst/>
              <a:gdLst>
                <a:gd name="T0" fmla="*/ 52 w 52"/>
                <a:gd name="T1" fmla="*/ 1 h 29"/>
                <a:gd name="T2" fmla="*/ 24 w 52"/>
                <a:gd name="T3" fmla="*/ 12 h 29"/>
                <a:gd name="T4" fmla="*/ 0 w 52"/>
                <a:gd name="T5" fmla="*/ 29 h 29"/>
                <a:gd name="T6" fmla="*/ 6 w 52"/>
                <a:gd name="T7" fmla="*/ 22 h 29"/>
                <a:gd name="T8" fmla="*/ 23 w 52"/>
                <a:gd name="T9" fmla="*/ 10 h 29"/>
                <a:gd name="T10" fmla="*/ 43 w 52"/>
                <a:gd name="T11" fmla="*/ 2 h 29"/>
                <a:gd name="T12" fmla="*/ 52 w 52"/>
                <a:gd name="T13" fmla="*/ 1 h 29"/>
              </a:gdLst>
              <a:ahLst/>
              <a:cxnLst>
                <a:cxn ang="0">
                  <a:pos x="T0" y="T1"/>
                </a:cxn>
                <a:cxn ang="0">
                  <a:pos x="T2" y="T3"/>
                </a:cxn>
                <a:cxn ang="0">
                  <a:pos x="T4" y="T5"/>
                </a:cxn>
                <a:cxn ang="0">
                  <a:pos x="T6" y="T7"/>
                </a:cxn>
                <a:cxn ang="0">
                  <a:pos x="T8" y="T9"/>
                </a:cxn>
                <a:cxn ang="0">
                  <a:pos x="T10" y="T11"/>
                </a:cxn>
                <a:cxn ang="0">
                  <a:pos x="T12" y="T13"/>
                </a:cxn>
              </a:cxnLst>
              <a:rect l="0" t="0" r="r" b="b"/>
              <a:pathLst>
                <a:path w="52" h="29">
                  <a:moveTo>
                    <a:pt x="52" y="1"/>
                  </a:moveTo>
                  <a:cubicBezTo>
                    <a:pt x="52" y="1"/>
                    <a:pt x="39" y="4"/>
                    <a:pt x="24" y="12"/>
                  </a:cubicBezTo>
                  <a:cubicBezTo>
                    <a:pt x="10" y="20"/>
                    <a:pt x="1" y="29"/>
                    <a:pt x="0" y="29"/>
                  </a:cubicBezTo>
                  <a:cubicBezTo>
                    <a:pt x="0" y="29"/>
                    <a:pt x="2" y="26"/>
                    <a:pt x="6" y="22"/>
                  </a:cubicBezTo>
                  <a:cubicBezTo>
                    <a:pt x="10" y="19"/>
                    <a:pt x="16" y="14"/>
                    <a:pt x="23" y="10"/>
                  </a:cubicBezTo>
                  <a:cubicBezTo>
                    <a:pt x="31" y="6"/>
                    <a:pt x="38" y="4"/>
                    <a:pt x="43" y="2"/>
                  </a:cubicBezTo>
                  <a:cubicBezTo>
                    <a:pt x="48" y="1"/>
                    <a:pt x="52" y="0"/>
                    <a:pt x="52" y="1"/>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3" name="Freeform 201">
              <a:extLst>
                <a:ext uri="{FF2B5EF4-FFF2-40B4-BE49-F238E27FC236}">
                  <a16:creationId xmlns:a16="http://schemas.microsoft.com/office/drawing/2014/main" id="{F1AA8DAC-D8A9-496E-9320-5E155D8D04A4}"/>
                </a:ext>
              </a:extLst>
            </p:cNvPr>
            <p:cNvSpPr>
              <a:spLocks/>
            </p:cNvSpPr>
            <p:nvPr/>
          </p:nvSpPr>
          <p:spPr bwMode="auto">
            <a:xfrm>
              <a:off x="2576229" y="3378200"/>
              <a:ext cx="263525" cy="468313"/>
            </a:xfrm>
            <a:custGeom>
              <a:avLst/>
              <a:gdLst>
                <a:gd name="T0" fmla="*/ 70 w 70"/>
                <a:gd name="T1" fmla="*/ 0 h 124"/>
                <a:gd name="T2" fmla="*/ 68 w 70"/>
                <a:gd name="T3" fmla="*/ 5 h 124"/>
                <a:gd name="T4" fmla="*/ 61 w 70"/>
                <a:gd name="T5" fmla="*/ 19 h 124"/>
                <a:gd name="T6" fmla="*/ 37 w 70"/>
                <a:gd name="T7" fmla="*/ 63 h 124"/>
                <a:gd name="T8" fmla="*/ 11 w 70"/>
                <a:gd name="T9" fmla="*/ 107 h 124"/>
                <a:gd name="T10" fmla="*/ 3 w 70"/>
                <a:gd name="T11" fmla="*/ 120 h 124"/>
                <a:gd name="T12" fmla="*/ 0 w 70"/>
                <a:gd name="T13" fmla="*/ 124 h 124"/>
                <a:gd name="T14" fmla="*/ 2 w 70"/>
                <a:gd name="T15" fmla="*/ 119 h 124"/>
                <a:gd name="T16" fmla="*/ 10 w 70"/>
                <a:gd name="T17" fmla="*/ 106 h 124"/>
                <a:gd name="T18" fmla="*/ 36 w 70"/>
                <a:gd name="T19" fmla="*/ 62 h 124"/>
                <a:gd name="T20" fmla="*/ 60 w 70"/>
                <a:gd name="T21" fmla="*/ 18 h 124"/>
                <a:gd name="T22" fmla="*/ 67 w 70"/>
                <a:gd name="T23" fmla="*/ 5 h 124"/>
                <a:gd name="T24" fmla="*/ 70 w 70"/>
                <a:gd name="T25"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124">
                  <a:moveTo>
                    <a:pt x="70" y="0"/>
                  </a:moveTo>
                  <a:cubicBezTo>
                    <a:pt x="70" y="0"/>
                    <a:pt x="69" y="2"/>
                    <a:pt x="68" y="5"/>
                  </a:cubicBezTo>
                  <a:cubicBezTo>
                    <a:pt x="66" y="8"/>
                    <a:pt x="64" y="13"/>
                    <a:pt x="61" y="19"/>
                  </a:cubicBezTo>
                  <a:cubicBezTo>
                    <a:pt x="55" y="30"/>
                    <a:pt x="47" y="46"/>
                    <a:pt x="37" y="63"/>
                  </a:cubicBezTo>
                  <a:cubicBezTo>
                    <a:pt x="28" y="81"/>
                    <a:pt x="18" y="96"/>
                    <a:pt x="11" y="107"/>
                  </a:cubicBezTo>
                  <a:cubicBezTo>
                    <a:pt x="8" y="112"/>
                    <a:pt x="5" y="117"/>
                    <a:pt x="3" y="120"/>
                  </a:cubicBezTo>
                  <a:cubicBezTo>
                    <a:pt x="1" y="123"/>
                    <a:pt x="0" y="124"/>
                    <a:pt x="0" y="124"/>
                  </a:cubicBezTo>
                  <a:cubicBezTo>
                    <a:pt x="0" y="124"/>
                    <a:pt x="1" y="122"/>
                    <a:pt x="2" y="119"/>
                  </a:cubicBezTo>
                  <a:cubicBezTo>
                    <a:pt x="4" y="116"/>
                    <a:pt x="7" y="111"/>
                    <a:pt x="10" y="106"/>
                  </a:cubicBezTo>
                  <a:cubicBezTo>
                    <a:pt x="17" y="95"/>
                    <a:pt x="26" y="80"/>
                    <a:pt x="36" y="62"/>
                  </a:cubicBezTo>
                  <a:cubicBezTo>
                    <a:pt x="45" y="45"/>
                    <a:pt x="54" y="30"/>
                    <a:pt x="60" y="18"/>
                  </a:cubicBezTo>
                  <a:cubicBezTo>
                    <a:pt x="63" y="13"/>
                    <a:pt x="65" y="8"/>
                    <a:pt x="67" y="5"/>
                  </a:cubicBezTo>
                  <a:cubicBezTo>
                    <a:pt x="69" y="1"/>
                    <a:pt x="70" y="0"/>
                    <a:pt x="70" y="0"/>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4" name="Freeform 202">
              <a:extLst>
                <a:ext uri="{FF2B5EF4-FFF2-40B4-BE49-F238E27FC236}">
                  <a16:creationId xmlns:a16="http://schemas.microsoft.com/office/drawing/2014/main" id="{B58B4168-C4BA-4153-82C2-A9577A44B7E5}"/>
                </a:ext>
              </a:extLst>
            </p:cNvPr>
            <p:cNvSpPr>
              <a:spLocks/>
            </p:cNvSpPr>
            <p:nvPr/>
          </p:nvSpPr>
          <p:spPr bwMode="auto">
            <a:xfrm>
              <a:off x="2376204" y="3819525"/>
              <a:ext cx="769938" cy="565150"/>
            </a:xfrm>
            <a:custGeom>
              <a:avLst/>
              <a:gdLst>
                <a:gd name="T0" fmla="*/ 0 w 204"/>
                <a:gd name="T1" fmla="*/ 150 h 150"/>
                <a:gd name="T2" fmla="*/ 1 w 204"/>
                <a:gd name="T3" fmla="*/ 150 h 150"/>
                <a:gd name="T4" fmla="*/ 4 w 204"/>
                <a:gd name="T5" fmla="*/ 149 h 150"/>
                <a:gd name="T6" fmla="*/ 14 w 204"/>
                <a:gd name="T7" fmla="*/ 146 h 150"/>
                <a:gd name="T8" fmla="*/ 54 w 204"/>
                <a:gd name="T9" fmla="*/ 135 h 150"/>
                <a:gd name="T10" fmla="*/ 187 w 204"/>
                <a:gd name="T11" fmla="*/ 98 h 150"/>
                <a:gd name="T12" fmla="*/ 186 w 204"/>
                <a:gd name="T13" fmla="*/ 99 h 150"/>
                <a:gd name="T14" fmla="*/ 191 w 204"/>
                <a:gd name="T15" fmla="*/ 70 h 150"/>
                <a:gd name="T16" fmla="*/ 202 w 204"/>
                <a:gd name="T17" fmla="*/ 2 h 150"/>
                <a:gd name="T18" fmla="*/ 203 w 204"/>
                <a:gd name="T19" fmla="*/ 4 h 150"/>
                <a:gd name="T20" fmla="*/ 92 w 204"/>
                <a:gd name="T21" fmla="*/ 8 h 150"/>
                <a:gd name="T22" fmla="*/ 60 w 204"/>
                <a:gd name="T23" fmla="*/ 10 h 150"/>
                <a:gd name="T24" fmla="*/ 52 w 204"/>
                <a:gd name="T25" fmla="*/ 11 h 150"/>
                <a:gd name="T26" fmla="*/ 50 w 204"/>
                <a:gd name="T27" fmla="*/ 11 h 150"/>
                <a:gd name="T28" fmla="*/ 49 w 204"/>
                <a:gd name="T29" fmla="*/ 11 h 150"/>
                <a:gd name="T30" fmla="*/ 50 w 204"/>
                <a:gd name="T31" fmla="*/ 11 h 150"/>
                <a:gd name="T32" fmla="*/ 52 w 204"/>
                <a:gd name="T33" fmla="*/ 11 h 150"/>
                <a:gd name="T34" fmla="*/ 60 w 204"/>
                <a:gd name="T35" fmla="*/ 10 h 150"/>
                <a:gd name="T36" fmla="*/ 92 w 204"/>
                <a:gd name="T37" fmla="*/ 6 h 150"/>
                <a:gd name="T38" fmla="*/ 203 w 204"/>
                <a:gd name="T39" fmla="*/ 2 h 150"/>
                <a:gd name="T40" fmla="*/ 204 w 204"/>
                <a:gd name="T41" fmla="*/ 2 h 150"/>
                <a:gd name="T42" fmla="*/ 204 w 204"/>
                <a:gd name="T43" fmla="*/ 3 h 150"/>
                <a:gd name="T44" fmla="*/ 193 w 204"/>
                <a:gd name="T45" fmla="*/ 70 h 150"/>
                <a:gd name="T46" fmla="*/ 188 w 204"/>
                <a:gd name="T47" fmla="*/ 99 h 150"/>
                <a:gd name="T48" fmla="*/ 188 w 204"/>
                <a:gd name="T49" fmla="*/ 100 h 150"/>
                <a:gd name="T50" fmla="*/ 187 w 204"/>
                <a:gd name="T51" fmla="*/ 100 h 150"/>
                <a:gd name="T52" fmla="*/ 54 w 204"/>
                <a:gd name="T53" fmla="*/ 136 h 150"/>
                <a:gd name="T54" fmla="*/ 15 w 204"/>
                <a:gd name="T55" fmla="*/ 147 h 150"/>
                <a:gd name="T56" fmla="*/ 4 w 204"/>
                <a:gd name="T57" fmla="*/ 149 h 150"/>
                <a:gd name="T58" fmla="*/ 1 w 204"/>
                <a:gd name="T59" fmla="*/ 150 h 150"/>
                <a:gd name="T60" fmla="*/ 0 w 204"/>
                <a:gd name="T6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4" h="150">
                  <a:moveTo>
                    <a:pt x="0" y="150"/>
                  </a:moveTo>
                  <a:cubicBezTo>
                    <a:pt x="0" y="150"/>
                    <a:pt x="0" y="150"/>
                    <a:pt x="1" y="150"/>
                  </a:cubicBezTo>
                  <a:cubicBezTo>
                    <a:pt x="2" y="150"/>
                    <a:pt x="3" y="149"/>
                    <a:pt x="4" y="149"/>
                  </a:cubicBezTo>
                  <a:cubicBezTo>
                    <a:pt x="6" y="148"/>
                    <a:pt x="10" y="147"/>
                    <a:pt x="14" y="146"/>
                  </a:cubicBezTo>
                  <a:cubicBezTo>
                    <a:pt x="24" y="143"/>
                    <a:pt x="37" y="140"/>
                    <a:pt x="54" y="135"/>
                  </a:cubicBezTo>
                  <a:cubicBezTo>
                    <a:pt x="87" y="126"/>
                    <a:pt x="134" y="113"/>
                    <a:pt x="187" y="98"/>
                  </a:cubicBezTo>
                  <a:cubicBezTo>
                    <a:pt x="186" y="99"/>
                    <a:pt x="186" y="99"/>
                    <a:pt x="186" y="99"/>
                  </a:cubicBezTo>
                  <a:cubicBezTo>
                    <a:pt x="188" y="90"/>
                    <a:pt x="189" y="80"/>
                    <a:pt x="191" y="70"/>
                  </a:cubicBezTo>
                  <a:cubicBezTo>
                    <a:pt x="195" y="46"/>
                    <a:pt x="199" y="23"/>
                    <a:pt x="202" y="2"/>
                  </a:cubicBezTo>
                  <a:cubicBezTo>
                    <a:pt x="203" y="4"/>
                    <a:pt x="203" y="4"/>
                    <a:pt x="203" y="4"/>
                  </a:cubicBezTo>
                  <a:cubicBezTo>
                    <a:pt x="158" y="2"/>
                    <a:pt x="120" y="5"/>
                    <a:pt x="92" y="8"/>
                  </a:cubicBezTo>
                  <a:cubicBezTo>
                    <a:pt x="79" y="9"/>
                    <a:pt x="68" y="10"/>
                    <a:pt x="60" y="10"/>
                  </a:cubicBezTo>
                  <a:cubicBezTo>
                    <a:pt x="57" y="11"/>
                    <a:pt x="54" y="11"/>
                    <a:pt x="52" y="11"/>
                  </a:cubicBezTo>
                  <a:cubicBezTo>
                    <a:pt x="51" y="11"/>
                    <a:pt x="50" y="11"/>
                    <a:pt x="50" y="11"/>
                  </a:cubicBezTo>
                  <a:cubicBezTo>
                    <a:pt x="49" y="11"/>
                    <a:pt x="49" y="11"/>
                    <a:pt x="49" y="11"/>
                  </a:cubicBezTo>
                  <a:cubicBezTo>
                    <a:pt x="49" y="11"/>
                    <a:pt x="49" y="11"/>
                    <a:pt x="50" y="11"/>
                  </a:cubicBezTo>
                  <a:cubicBezTo>
                    <a:pt x="50" y="11"/>
                    <a:pt x="51" y="11"/>
                    <a:pt x="52" y="11"/>
                  </a:cubicBezTo>
                  <a:cubicBezTo>
                    <a:pt x="54" y="10"/>
                    <a:pt x="57" y="10"/>
                    <a:pt x="60" y="10"/>
                  </a:cubicBezTo>
                  <a:cubicBezTo>
                    <a:pt x="68" y="9"/>
                    <a:pt x="79" y="8"/>
                    <a:pt x="92" y="6"/>
                  </a:cubicBezTo>
                  <a:cubicBezTo>
                    <a:pt x="119" y="4"/>
                    <a:pt x="158" y="0"/>
                    <a:pt x="203" y="2"/>
                  </a:cubicBezTo>
                  <a:cubicBezTo>
                    <a:pt x="204" y="2"/>
                    <a:pt x="204" y="2"/>
                    <a:pt x="204" y="2"/>
                  </a:cubicBezTo>
                  <a:cubicBezTo>
                    <a:pt x="204" y="3"/>
                    <a:pt x="204" y="3"/>
                    <a:pt x="204" y="3"/>
                  </a:cubicBezTo>
                  <a:cubicBezTo>
                    <a:pt x="200" y="24"/>
                    <a:pt x="197" y="47"/>
                    <a:pt x="193" y="70"/>
                  </a:cubicBezTo>
                  <a:cubicBezTo>
                    <a:pt x="191" y="80"/>
                    <a:pt x="190" y="90"/>
                    <a:pt x="188" y="99"/>
                  </a:cubicBezTo>
                  <a:cubicBezTo>
                    <a:pt x="188" y="100"/>
                    <a:pt x="188" y="100"/>
                    <a:pt x="188" y="100"/>
                  </a:cubicBezTo>
                  <a:cubicBezTo>
                    <a:pt x="187" y="100"/>
                    <a:pt x="187" y="100"/>
                    <a:pt x="187" y="100"/>
                  </a:cubicBezTo>
                  <a:cubicBezTo>
                    <a:pt x="135" y="114"/>
                    <a:pt x="88" y="127"/>
                    <a:pt x="54" y="136"/>
                  </a:cubicBezTo>
                  <a:cubicBezTo>
                    <a:pt x="37" y="141"/>
                    <a:pt x="24" y="144"/>
                    <a:pt x="15" y="147"/>
                  </a:cubicBezTo>
                  <a:cubicBezTo>
                    <a:pt x="10" y="148"/>
                    <a:pt x="6" y="149"/>
                    <a:pt x="4" y="149"/>
                  </a:cubicBezTo>
                  <a:cubicBezTo>
                    <a:pt x="3" y="150"/>
                    <a:pt x="2" y="150"/>
                    <a:pt x="1" y="150"/>
                  </a:cubicBezTo>
                  <a:cubicBezTo>
                    <a:pt x="0" y="150"/>
                    <a:pt x="0" y="150"/>
                    <a:pt x="0" y="150"/>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5" name="Freeform 203">
              <a:extLst>
                <a:ext uri="{FF2B5EF4-FFF2-40B4-BE49-F238E27FC236}">
                  <a16:creationId xmlns:a16="http://schemas.microsoft.com/office/drawing/2014/main" id="{D912E94F-D196-4E3A-8494-4815E39310C7}"/>
                </a:ext>
              </a:extLst>
            </p:cNvPr>
            <p:cNvSpPr>
              <a:spLocks/>
            </p:cNvSpPr>
            <p:nvPr/>
          </p:nvSpPr>
          <p:spPr bwMode="auto">
            <a:xfrm>
              <a:off x="3285842" y="5030788"/>
              <a:ext cx="874713" cy="361950"/>
            </a:xfrm>
            <a:custGeom>
              <a:avLst/>
              <a:gdLst>
                <a:gd name="T0" fmla="*/ 40 w 232"/>
                <a:gd name="T1" fmla="*/ 0 h 96"/>
                <a:gd name="T2" fmla="*/ 221 w 232"/>
                <a:gd name="T3" fmla="*/ 51 h 96"/>
                <a:gd name="T4" fmla="*/ 214 w 232"/>
                <a:gd name="T5" fmla="*/ 92 h 96"/>
                <a:gd name="T6" fmla="*/ 149 w 232"/>
                <a:gd name="T7" fmla="*/ 94 h 96"/>
                <a:gd name="T8" fmla="*/ 64 w 232"/>
                <a:gd name="T9" fmla="*/ 96 h 96"/>
                <a:gd name="T10" fmla="*/ 0 w 232"/>
                <a:gd name="T11" fmla="*/ 76 h 96"/>
                <a:gd name="T12" fmla="*/ 40 w 232"/>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232" h="96">
                  <a:moveTo>
                    <a:pt x="40" y="0"/>
                  </a:moveTo>
                  <a:cubicBezTo>
                    <a:pt x="40" y="0"/>
                    <a:pt x="214" y="48"/>
                    <a:pt x="221" y="51"/>
                  </a:cubicBezTo>
                  <a:cubicBezTo>
                    <a:pt x="232" y="54"/>
                    <a:pt x="230" y="93"/>
                    <a:pt x="214" y="92"/>
                  </a:cubicBezTo>
                  <a:cubicBezTo>
                    <a:pt x="210" y="92"/>
                    <a:pt x="181" y="93"/>
                    <a:pt x="149" y="94"/>
                  </a:cubicBezTo>
                  <a:cubicBezTo>
                    <a:pt x="112" y="95"/>
                    <a:pt x="72" y="96"/>
                    <a:pt x="64" y="96"/>
                  </a:cubicBezTo>
                  <a:cubicBezTo>
                    <a:pt x="48" y="95"/>
                    <a:pt x="0" y="76"/>
                    <a:pt x="0" y="76"/>
                  </a:cubicBezTo>
                  <a:cubicBezTo>
                    <a:pt x="40" y="0"/>
                    <a:pt x="40" y="0"/>
                    <a:pt x="40" y="0"/>
                  </a:cubicBezTo>
                </a:path>
              </a:pathLst>
            </a:custGeom>
            <a:solidFill>
              <a:srgbClr val="FF4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6" name="Freeform 204">
              <a:extLst>
                <a:ext uri="{FF2B5EF4-FFF2-40B4-BE49-F238E27FC236}">
                  <a16:creationId xmlns:a16="http://schemas.microsoft.com/office/drawing/2014/main" id="{D79D77F5-D421-42DD-87B7-A31735C222DD}"/>
                </a:ext>
              </a:extLst>
            </p:cNvPr>
            <p:cNvSpPr>
              <a:spLocks/>
            </p:cNvSpPr>
            <p:nvPr/>
          </p:nvSpPr>
          <p:spPr bwMode="auto">
            <a:xfrm>
              <a:off x="3708117" y="5146675"/>
              <a:ext cx="79375" cy="136525"/>
            </a:xfrm>
            <a:custGeom>
              <a:avLst/>
              <a:gdLst>
                <a:gd name="T0" fmla="*/ 1 w 21"/>
                <a:gd name="T1" fmla="*/ 35 h 36"/>
                <a:gd name="T2" fmla="*/ 8 w 21"/>
                <a:gd name="T3" fmla="*/ 17 h 36"/>
                <a:gd name="T4" fmla="*/ 21 w 21"/>
                <a:gd name="T5" fmla="*/ 1 h 36"/>
                <a:gd name="T6" fmla="*/ 6 w 21"/>
                <a:gd name="T7" fmla="*/ 15 h 36"/>
                <a:gd name="T8" fmla="*/ 1 w 21"/>
                <a:gd name="T9" fmla="*/ 35 h 36"/>
              </a:gdLst>
              <a:ahLst/>
              <a:cxnLst>
                <a:cxn ang="0">
                  <a:pos x="T0" y="T1"/>
                </a:cxn>
                <a:cxn ang="0">
                  <a:pos x="T2" y="T3"/>
                </a:cxn>
                <a:cxn ang="0">
                  <a:pos x="T4" y="T5"/>
                </a:cxn>
                <a:cxn ang="0">
                  <a:pos x="T6" y="T7"/>
                </a:cxn>
                <a:cxn ang="0">
                  <a:pos x="T8" y="T9"/>
                </a:cxn>
              </a:cxnLst>
              <a:rect l="0" t="0" r="r" b="b"/>
              <a:pathLst>
                <a:path w="21" h="36">
                  <a:moveTo>
                    <a:pt x="1" y="35"/>
                  </a:moveTo>
                  <a:cubicBezTo>
                    <a:pt x="2" y="36"/>
                    <a:pt x="3" y="26"/>
                    <a:pt x="8" y="17"/>
                  </a:cubicBezTo>
                  <a:cubicBezTo>
                    <a:pt x="14" y="7"/>
                    <a:pt x="21" y="1"/>
                    <a:pt x="21" y="1"/>
                  </a:cubicBezTo>
                  <a:cubicBezTo>
                    <a:pt x="20" y="0"/>
                    <a:pt x="12" y="5"/>
                    <a:pt x="6" y="15"/>
                  </a:cubicBezTo>
                  <a:cubicBezTo>
                    <a:pt x="0" y="26"/>
                    <a:pt x="0" y="36"/>
                    <a:pt x="1" y="35"/>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7" name="Freeform 205">
              <a:extLst>
                <a:ext uri="{FF2B5EF4-FFF2-40B4-BE49-F238E27FC236}">
                  <a16:creationId xmlns:a16="http://schemas.microsoft.com/office/drawing/2014/main" id="{0FCB029D-BEF4-40AC-A5C6-4B0CD5A04B05}"/>
                </a:ext>
              </a:extLst>
            </p:cNvPr>
            <p:cNvSpPr>
              <a:spLocks/>
            </p:cNvSpPr>
            <p:nvPr/>
          </p:nvSpPr>
          <p:spPr bwMode="auto">
            <a:xfrm>
              <a:off x="3639854" y="5121275"/>
              <a:ext cx="68263" cy="127000"/>
            </a:xfrm>
            <a:custGeom>
              <a:avLst/>
              <a:gdLst>
                <a:gd name="T0" fmla="*/ 1 w 18"/>
                <a:gd name="T1" fmla="*/ 34 h 34"/>
                <a:gd name="T2" fmla="*/ 8 w 18"/>
                <a:gd name="T3" fmla="*/ 17 h 34"/>
                <a:gd name="T4" fmla="*/ 17 w 18"/>
                <a:gd name="T5" fmla="*/ 1 h 34"/>
                <a:gd name="T6" fmla="*/ 5 w 18"/>
                <a:gd name="T7" fmla="*/ 16 h 34"/>
                <a:gd name="T8" fmla="*/ 1 w 18"/>
                <a:gd name="T9" fmla="*/ 34 h 34"/>
              </a:gdLst>
              <a:ahLst/>
              <a:cxnLst>
                <a:cxn ang="0">
                  <a:pos x="T0" y="T1"/>
                </a:cxn>
                <a:cxn ang="0">
                  <a:pos x="T2" y="T3"/>
                </a:cxn>
                <a:cxn ang="0">
                  <a:pos x="T4" y="T5"/>
                </a:cxn>
                <a:cxn ang="0">
                  <a:pos x="T6" y="T7"/>
                </a:cxn>
                <a:cxn ang="0">
                  <a:pos x="T8" y="T9"/>
                </a:cxn>
              </a:cxnLst>
              <a:rect l="0" t="0" r="r" b="b"/>
              <a:pathLst>
                <a:path w="18" h="34">
                  <a:moveTo>
                    <a:pt x="1" y="34"/>
                  </a:moveTo>
                  <a:cubicBezTo>
                    <a:pt x="1" y="34"/>
                    <a:pt x="3" y="26"/>
                    <a:pt x="8" y="17"/>
                  </a:cubicBezTo>
                  <a:cubicBezTo>
                    <a:pt x="12" y="8"/>
                    <a:pt x="18" y="2"/>
                    <a:pt x="17" y="1"/>
                  </a:cubicBezTo>
                  <a:cubicBezTo>
                    <a:pt x="17" y="0"/>
                    <a:pt x="10" y="6"/>
                    <a:pt x="5" y="16"/>
                  </a:cubicBezTo>
                  <a:cubicBezTo>
                    <a:pt x="0" y="25"/>
                    <a:pt x="0" y="34"/>
                    <a:pt x="1" y="34"/>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8" name="Freeform 206">
              <a:extLst>
                <a:ext uri="{FF2B5EF4-FFF2-40B4-BE49-F238E27FC236}">
                  <a16:creationId xmlns:a16="http://schemas.microsoft.com/office/drawing/2014/main" id="{621D3E55-FDE4-47A4-A5FF-553CE6F58D46}"/>
                </a:ext>
              </a:extLst>
            </p:cNvPr>
            <p:cNvSpPr>
              <a:spLocks/>
            </p:cNvSpPr>
            <p:nvPr/>
          </p:nvSpPr>
          <p:spPr bwMode="auto">
            <a:xfrm>
              <a:off x="3568417" y="5097463"/>
              <a:ext cx="65088" cy="136525"/>
            </a:xfrm>
            <a:custGeom>
              <a:avLst/>
              <a:gdLst>
                <a:gd name="T0" fmla="*/ 2 w 17"/>
                <a:gd name="T1" fmla="*/ 36 h 36"/>
                <a:gd name="T2" fmla="*/ 7 w 17"/>
                <a:gd name="T3" fmla="*/ 17 h 36"/>
                <a:gd name="T4" fmla="*/ 16 w 17"/>
                <a:gd name="T5" fmla="*/ 1 h 36"/>
                <a:gd name="T6" fmla="*/ 4 w 17"/>
                <a:gd name="T7" fmla="*/ 16 h 36"/>
                <a:gd name="T8" fmla="*/ 2 w 17"/>
                <a:gd name="T9" fmla="*/ 36 h 36"/>
              </a:gdLst>
              <a:ahLst/>
              <a:cxnLst>
                <a:cxn ang="0">
                  <a:pos x="T0" y="T1"/>
                </a:cxn>
                <a:cxn ang="0">
                  <a:pos x="T2" y="T3"/>
                </a:cxn>
                <a:cxn ang="0">
                  <a:pos x="T4" y="T5"/>
                </a:cxn>
                <a:cxn ang="0">
                  <a:pos x="T6" y="T7"/>
                </a:cxn>
                <a:cxn ang="0">
                  <a:pos x="T8" y="T9"/>
                </a:cxn>
              </a:cxnLst>
              <a:rect l="0" t="0" r="r" b="b"/>
              <a:pathLst>
                <a:path w="17" h="36">
                  <a:moveTo>
                    <a:pt x="2" y="36"/>
                  </a:moveTo>
                  <a:cubicBezTo>
                    <a:pt x="3" y="36"/>
                    <a:pt x="3" y="27"/>
                    <a:pt x="7" y="17"/>
                  </a:cubicBezTo>
                  <a:cubicBezTo>
                    <a:pt x="10" y="7"/>
                    <a:pt x="17" y="2"/>
                    <a:pt x="16" y="1"/>
                  </a:cubicBezTo>
                  <a:cubicBezTo>
                    <a:pt x="16" y="0"/>
                    <a:pt x="8" y="6"/>
                    <a:pt x="4" y="16"/>
                  </a:cubicBezTo>
                  <a:cubicBezTo>
                    <a:pt x="0" y="27"/>
                    <a:pt x="2" y="36"/>
                    <a:pt x="2" y="36"/>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9" name="Freeform 207">
              <a:extLst>
                <a:ext uri="{FF2B5EF4-FFF2-40B4-BE49-F238E27FC236}">
                  <a16:creationId xmlns:a16="http://schemas.microsoft.com/office/drawing/2014/main" id="{7B9C8A92-C812-4F25-9C54-7243199B00C1}"/>
                </a:ext>
              </a:extLst>
            </p:cNvPr>
            <p:cNvSpPr>
              <a:spLocks/>
            </p:cNvSpPr>
            <p:nvPr/>
          </p:nvSpPr>
          <p:spPr bwMode="auto">
            <a:xfrm>
              <a:off x="3538254" y="4992688"/>
              <a:ext cx="57150" cy="165100"/>
            </a:xfrm>
            <a:custGeom>
              <a:avLst/>
              <a:gdLst>
                <a:gd name="T0" fmla="*/ 14 w 15"/>
                <a:gd name="T1" fmla="*/ 41 h 44"/>
                <a:gd name="T2" fmla="*/ 15 w 15"/>
                <a:gd name="T3" fmla="*/ 28 h 44"/>
                <a:gd name="T4" fmla="*/ 14 w 15"/>
                <a:gd name="T5" fmla="*/ 14 h 44"/>
                <a:gd name="T6" fmla="*/ 11 w 15"/>
                <a:gd name="T7" fmla="*/ 6 h 44"/>
                <a:gd name="T8" fmla="*/ 8 w 15"/>
                <a:gd name="T9" fmla="*/ 2 h 44"/>
                <a:gd name="T10" fmla="*/ 2 w 15"/>
                <a:gd name="T11" fmla="*/ 2 h 44"/>
                <a:gd name="T12" fmla="*/ 0 w 15"/>
                <a:gd name="T13" fmla="*/ 7 h 44"/>
                <a:gd name="T14" fmla="*/ 0 w 15"/>
                <a:gd name="T15" fmla="*/ 11 h 44"/>
                <a:gd name="T16" fmla="*/ 1 w 15"/>
                <a:gd name="T17" fmla="*/ 20 h 44"/>
                <a:gd name="T18" fmla="*/ 6 w 15"/>
                <a:gd name="T19" fmla="*/ 33 h 44"/>
                <a:gd name="T20" fmla="*/ 14 w 15"/>
                <a:gd name="T21" fmla="*/ 44 h 44"/>
                <a:gd name="T22" fmla="*/ 8 w 15"/>
                <a:gd name="T23" fmla="*/ 32 h 44"/>
                <a:gd name="T24" fmla="*/ 3 w 15"/>
                <a:gd name="T25" fmla="*/ 19 h 44"/>
                <a:gd name="T26" fmla="*/ 3 w 15"/>
                <a:gd name="T27" fmla="*/ 11 h 44"/>
                <a:gd name="T28" fmla="*/ 4 w 15"/>
                <a:gd name="T29" fmla="*/ 4 h 44"/>
                <a:gd name="T30" fmla="*/ 7 w 15"/>
                <a:gd name="T31" fmla="*/ 4 h 44"/>
                <a:gd name="T32" fmla="*/ 8 w 15"/>
                <a:gd name="T33" fmla="*/ 7 h 44"/>
                <a:gd name="T34" fmla="*/ 11 w 15"/>
                <a:gd name="T35" fmla="*/ 15 h 44"/>
                <a:gd name="T36" fmla="*/ 13 w 15"/>
                <a:gd name="T37" fmla="*/ 28 h 44"/>
                <a:gd name="T38" fmla="*/ 14 w 15"/>
                <a:gd name="T39"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44">
                  <a:moveTo>
                    <a:pt x="14" y="41"/>
                  </a:moveTo>
                  <a:cubicBezTo>
                    <a:pt x="14" y="41"/>
                    <a:pt x="15" y="36"/>
                    <a:pt x="15" y="28"/>
                  </a:cubicBezTo>
                  <a:cubicBezTo>
                    <a:pt x="15" y="24"/>
                    <a:pt x="15" y="19"/>
                    <a:pt x="14" y="14"/>
                  </a:cubicBezTo>
                  <a:cubicBezTo>
                    <a:pt x="13" y="11"/>
                    <a:pt x="12" y="9"/>
                    <a:pt x="11" y="6"/>
                  </a:cubicBezTo>
                  <a:cubicBezTo>
                    <a:pt x="11" y="4"/>
                    <a:pt x="10" y="3"/>
                    <a:pt x="8" y="2"/>
                  </a:cubicBezTo>
                  <a:cubicBezTo>
                    <a:pt x="7" y="0"/>
                    <a:pt x="4" y="0"/>
                    <a:pt x="2" y="2"/>
                  </a:cubicBezTo>
                  <a:cubicBezTo>
                    <a:pt x="1" y="3"/>
                    <a:pt x="0" y="5"/>
                    <a:pt x="0" y="7"/>
                  </a:cubicBezTo>
                  <a:cubicBezTo>
                    <a:pt x="0" y="8"/>
                    <a:pt x="0" y="10"/>
                    <a:pt x="0" y="11"/>
                  </a:cubicBezTo>
                  <a:cubicBezTo>
                    <a:pt x="0" y="14"/>
                    <a:pt x="0" y="17"/>
                    <a:pt x="1" y="20"/>
                  </a:cubicBezTo>
                  <a:cubicBezTo>
                    <a:pt x="2" y="25"/>
                    <a:pt x="4" y="30"/>
                    <a:pt x="6" y="33"/>
                  </a:cubicBezTo>
                  <a:cubicBezTo>
                    <a:pt x="10" y="40"/>
                    <a:pt x="14" y="44"/>
                    <a:pt x="14" y="44"/>
                  </a:cubicBezTo>
                  <a:cubicBezTo>
                    <a:pt x="14" y="43"/>
                    <a:pt x="12" y="39"/>
                    <a:pt x="8" y="32"/>
                  </a:cubicBezTo>
                  <a:cubicBezTo>
                    <a:pt x="6" y="29"/>
                    <a:pt x="5" y="24"/>
                    <a:pt x="3" y="19"/>
                  </a:cubicBezTo>
                  <a:cubicBezTo>
                    <a:pt x="3" y="17"/>
                    <a:pt x="3" y="14"/>
                    <a:pt x="3" y="11"/>
                  </a:cubicBezTo>
                  <a:cubicBezTo>
                    <a:pt x="3" y="9"/>
                    <a:pt x="3" y="5"/>
                    <a:pt x="4" y="4"/>
                  </a:cubicBezTo>
                  <a:cubicBezTo>
                    <a:pt x="5" y="3"/>
                    <a:pt x="6" y="3"/>
                    <a:pt x="7" y="4"/>
                  </a:cubicBezTo>
                  <a:cubicBezTo>
                    <a:pt x="7" y="4"/>
                    <a:pt x="8" y="6"/>
                    <a:pt x="8" y="7"/>
                  </a:cubicBezTo>
                  <a:cubicBezTo>
                    <a:pt x="10" y="10"/>
                    <a:pt x="10" y="12"/>
                    <a:pt x="11" y="15"/>
                  </a:cubicBezTo>
                  <a:cubicBezTo>
                    <a:pt x="12" y="20"/>
                    <a:pt x="13" y="24"/>
                    <a:pt x="13" y="28"/>
                  </a:cubicBezTo>
                  <a:cubicBezTo>
                    <a:pt x="14" y="36"/>
                    <a:pt x="13" y="41"/>
                    <a:pt x="14" y="41"/>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0" name="Freeform 208">
              <a:extLst>
                <a:ext uri="{FF2B5EF4-FFF2-40B4-BE49-F238E27FC236}">
                  <a16:creationId xmlns:a16="http://schemas.microsoft.com/office/drawing/2014/main" id="{0E1615F5-EB1F-4ECE-90B7-688290CA0673}"/>
                </a:ext>
              </a:extLst>
            </p:cNvPr>
            <p:cNvSpPr>
              <a:spLocks/>
            </p:cNvSpPr>
            <p:nvPr/>
          </p:nvSpPr>
          <p:spPr bwMode="auto">
            <a:xfrm>
              <a:off x="3455704" y="5135563"/>
              <a:ext cx="131763" cy="71438"/>
            </a:xfrm>
            <a:custGeom>
              <a:avLst/>
              <a:gdLst>
                <a:gd name="T0" fmla="*/ 35 w 35"/>
                <a:gd name="T1" fmla="*/ 1 h 19"/>
                <a:gd name="T2" fmla="*/ 24 w 35"/>
                <a:gd name="T3" fmla="*/ 0 h 19"/>
                <a:gd name="T4" fmla="*/ 12 w 35"/>
                <a:gd name="T5" fmla="*/ 1 h 19"/>
                <a:gd name="T6" fmla="*/ 5 w 35"/>
                <a:gd name="T7" fmla="*/ 4 h 19"/>
                <a:gd name="T8" fmla="*/ 1 w 35"/>
                <a:gd name="T9" fmla="*/ 12 h 19"/>
                <a:gd name="T10" fmla="*/ 7 w 35"/>
                <a:gd name="T11" fmla="*/ 18 h 19"/>
                <a:gd name="T12" fmla="*/ 15 w 35"/>
                <a:gd name="T13" fmla="*/ 18 h 19"/>
                <a:gd name="T14" fmla="*/ 26 w 35"/>
                <a:gd name="T15" fmla="*/ 12 h 19"/>
                <a:gd name="T16" fmla="*/ 34 w 35"/>
                <a:gd name="T17" fmla="*/ 4 h 19"/>
                <a:gd name="T18" fmla="*/ 25 w 35"/>
                <a:gd name="T19" fmla="*/ 11 h 19"/>
                <a:gd name="T20" fmla="*/ 14 w 35"/>
                <a:gd name="T21" fmla="*/ 15 h 19"/>
                <a:gd name="T22" fmla="*/ 8 w 35"/>
                <a:gd name="T23" fmla="*/ 15 h 19"/>
                <a:gd name="T24" fmla="*/ 4 w 35"/>
                <a:gd name="T25" fmla="*/ 11 h 19"/>
                <a:gd name="T26" fmla="*/ 6 w 35"/>
                <a:gd name="T27" fmla="*/ 6 h 19"/>
                <a:gd name="T28" fmla="*/ 12 w 35"/>
                <a:gd name="T29" fmla="*/ 4 h 19"/>
                <a:gd name="T30" fmla="*/ 24 w 35"/>
                <a:gd name="T31" fmla="*/ 2 h 19"/>
                <a:gd name="T32" fmla="*/ 32 w 35"/>
                <a:gd name="T33" fmla="*/ 1 h 19"/>
                <a:gd name="T34" fmla="*/ 35 w 35"/>
                <a:gd name="T3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19">
                  <a:moveTo>
                    <a:pt x="35" y="1"/>
                  </a:moveTo>
                  <a:cubicBezTo>
                    <a:pt x="35" y="1"/>
                    <a:pt x="31" y="0"/>
                    <a:pt x="24" y="0"/>
                  </a:cubicBezTo>
                  <a:cubicBezTo>
                    <a:pt x="21" y="0"/>
                    <a:pt x="16" y="0"/>
                    <a:pt x="12" y="1"/>
                  </a:cubicBezTo>
                  <a:cubicBezTo>
                    <a:pt x="10" y="2"/>
                    <a:pt x="7" y="2"/>
                    <a:pt x="5" y="4"/>
                  </a:cubicBezTo>
                  <a:cubicBezTo>
                    <a:pt x="2" y="5"/>
                    <a:pt x="0" y="8"/>
                    <a:pt x="1" y="12"/>
                  </a:cubicBezTo>
                  <a:cubicBezTo>
                    <a:pt x="1" y="15"/>
                    <a:pt x="4" y="17"/>
                    <a:pt x="7" y="18"/>
                  </a:cubicBezTo>
                  <a:cubicBezTo>
                    <a:pt x="10" y="19"/>
                    <a:pt x="12" y="18"/>
                    <a:pt x="15" y="18"/>
                  </a:cubicBezTo>
                  <a:cubicBezTo>
                    <a:pt x="20" y="17"/>
                    <a:pt x="23" y="14"/>
                    <a:pt x="26" y="12"/>
                  </a:cubicBezTo>
                  <a:cubicBezTo>
                    <a:pt x="32" y="8"/>
                    <a:pt x="34" y="5"/>
                    <a:pt x="34" y="4"/>
                  </a:cubicBezTo>
                  <a:cubicBezTo>
                    <a:pt x="34" y="4"/>
                    <a:pt x="31" y="7"/>
                    <a:pt x="25" y="11"/>
                  </a:cubicBezTo>
                  <a:cubicBezTo>
                    <a:pt x="22" y="12"/>
                    <a:pt x="19" y="14"/>
                    <a:pt x="14" y="15"/>
                  </a:cubicBezTo>
                  <a:cubicBezTo>
                    <a:pt x="12" y="16"/>
                    <a:pt x="10" y="16"/>
                    <a:pt x="8" y="15"/>
                  </a:cubicBezTo>
                  <a:cubicBezTo>
                    <a:pt x="6" y="15"/>
                    <a:pt x="4" y="13"/>
                    <a:pt x="4" y="11"/>
                  </a:cubicBezTo>
                  <a:cubicBezTo>
                    <a:pt x="3" y="9"/>
                    <a:pt x="4" y="7"/>
                    <a:pt x="6" y="6"/>
                  </a:cubicBezTo>
                  <a:cubicBezTo>
                    <a:pt x="8" y="5"/>
                    <a:pt x="10" y="4"/>
                    <a:pt x="12" y="4"/>
                  </a:cubicBezTo>
                  <a:cubicBezTo>
                    <a:pt x="17" y="2"/>
                    <a:pt x="21" y="2"/>
                    <a:pt x="24" y="2"/>
                  </a:cubicBezTo>
                  <a:cubicBezTo>
                    <a:pt x="28" y="1"/>
                    <a:pt x="30" y="1"/>
                    <a:pt x="32" y="1"/>
                  </a:cubicBezTo>
                  <a:cubicBezTo>
                    <a:pt x="34" y="2"/>
                    <a:pt x="35" y="2"/>
                    <a:pt x="35" y="1"/>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1" name="Freeform 209">
              <a:extLst>
                <a:ext uri="{FF2B5EF4-FFF2-40B4-BE49-F238E27FC236}">
                  <a16:creationId xmlns:a16="http://schemas.microsoft.com/office/drawing/2014/main" id="{DAE482A2-569F-4BBD-9F4E-8E5A8C353984}"/>
                </a:ext>
              </a:extLst>
            </p:cNvPr>
            <p:cNvSpPr>
              <a:spLocks/>
            </p:cNvSpPr>
            <p:nvPr/>
          </p:nvSpPr>
          <p:spPr bwMode="auto">
            <a:xfrm>
              <a:off x="3798604" y="5173663"/>
              <a:ext cx="60325" cy="117475"/>
            </a:xfrm>
            <a:custGeom>
              <a:avLst/>
              <a:gdLst>
                <a:gd name="T0" fmla="*/ 3 w 16"/>
                <a:gd name="T1" fmla="*/ 30 h 31"/>
                <a:gd name="T2" fmla="*/ 7 w 16"/>
                <a:gd name="T3" fmla="*/ 15 h 31"/>
                <a:gd name="T4" fmla="*/ 15 w 16"/>
                <a:gd name="T5" fmla="*/ 1 h 31"/>
                <a:gd name="T6" fmla="*/ 4 w 16"/>
                <a:gd name="T7" fmla="*/ 13 h 31"/>
                <a:gd name="T8" fmla="*/ 3 w 16"/>
                <a:gd name="T9" fmla="*/ 30 h 31"/>
              </a:gdLst>
              <a:ahLst/>
              <a:cxnLst>
                <a:cxn ang="0">
                  <a:pos x="T0" y="T1"/>
                </a:cxn>
                <a:cxn ang="0">
                  <a:pos x="T2" y="T3"/>
                </a:cxn>
                <a:cxn ang="0">
                  <a:pos x="T4" y="T5"/>
                </a:cxn>
                <a:cxn ang="0">
                  <a:pos x="T6" y="T7"/>
                </a:cxn>
                <a:cxn ang="0">
                  <a:pos x="T8" y="T9"/>
                </a:cxn>
              </a:cxnLst>
              <a:rect l="0" t="0" r="r" b="b"/>
              <a:pathLst>
                <a:path w="16" h="31">
                  <a:moveTo>
                    <a:pt x="3" y="30"/>
                  </a:moveTo>
                  <a:cubicBezTo>
                    <a:pt x="4" y="30"/>
                    <a:pt x="4" y="23"/>
                    <a:pt x="7" y="15"/>
                  </a:cubicBezTo>
                  <a:cubicBezTo>
                    <a:pt x="10" y="6"/>
                    <a:pt x="16" y="2"/>
                    <a:pt x="15" y="1"/>
                  </a:cubicBezTo>
                  <a:cubicBezTo>
                    <a:pt x="15" y="0"/>
                    <a:pt x="8" y="4"/>
                    <a:pt x="4" y="13"/>
                  </a:cubicBezTo>
                  <a:cubicBezTo>
                    <a:pt x="0" y="23"/>
                    <a:pt x="3" y="31"/>
                    <a:pt x="3" y="30"/>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2" name="Freeform 210">
              <a:extLst>
                <a:ext uri="{FF2B5EF4-FFF2-40B4-BE49-F238E27FC236}">
                  <a16:creationId xmlns:a16="http://schemas.microsoft.com/office/drawing/2014/main" id="{63BACF18-64EF-4CCC-8A85-544A19F8C0CC}"/>
                </a:ext>
              </a:extLst>
            </p:cNvPr>
            <p:cNvSpPr>
              <a:spLocks/>
            </p:cNvSpPr>
            <p:nvPr/>
          </p:nvSpPr>
          <p:spPr bwMode="auto">
            <a:xfrm>
              <a:off x="3354104" y="5316538"/>
              <a:ext cx="704850" cy="60325"/>
            </a:xfrm>
            <a:custGeom>
              <a:avLst/>
              <a:gdLst>
                <a:gd name="T0" fmla="*/ 0 w 187"/>
                <a:gd name="T1" fmla="*/ 0 h 16"/>
                <a:gd name="T2" fmla="*/ 7 w 187"/>
                <a:gd name="T3" fmla="*/ 4 h 16"/>
                <a:gd name="T4" fmla="*/ 26 w 187"/>
                <a:gd name="T5" fmla="*/ 10 h 16"/>
                <a:gd name="T6" fmla="*/ 93 w 187"/>
                <a:gd name="T7" fmla="*/ 16 h 16"/>
                <a:gd name="T8" fmla="*/ 159 w 187"/>
                <a:gd name="T9" fmla="*/ 14 h 16"/>
                <a:gd name="T10" fmla="*/ 179 w 187"/>
                <a:gd name="T11" fmla="*/ 13 h 16"/>
                <a:gd name="T12" fmla="*/ 187 w 187"/>
                <a:gd name="T13" fmla="*/ 12 h 16"/>
                <a:gd name="T14" fmla="*/ 179 w 187"/>
                <a:gd name="T15" fmla="*/ 11 h 16"/>
                <a:gd name="T16" fmla="*/ 159 w 187"/>
                <a:gd name="T17" fmla="*/ 12 h 16"/>
                <a:gd name="T18" fmla="*/ 93 w 187"/>
                <a:gd name="T19" fmla="*/ 13 h 16"/>
                <a:gd name="T20" fmla="*/ 26 w 187"/>
                <a:gd name="T21" fmla="*/ 8 h 16"/>
                <a:gd name="T22" fmla="*/ 0 w 187"/>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 h="16">
                  <a:moveTo>
                    <a:pt x="0" y="0"/>
                  </a:moveTo>
                  <a:cubicBezTo>
                    <a:pt x="0" y="1"/>
                    <a:pt x="2" y="2"/>
                    <a:pt x="7" y="4"/>
                  </a:cubicBezTo>
                  <a:cubicBezTo>
                    <a:pt x="11" y="5"/>
                    <a:pt x="18" y="8"/>
                    <a:pt x="26" y="10"/>
                  </a:cubicBezTo>
                  <a:cubicBezTo>
                    <a:pt x="43" y="14"/>
                    <a:pt x="66" y="16"/>
                    <a:pt x="93" y="16"/>
                  </a:cubicBezTo>
                  <a:cubicBezTo>
                    <a:pt x="119" y="16"/>
                    <a:pt x="142" y="14"/>
                    <a:pt x="159" y="14"/>
                  </a:cubicBezTo>
                  <a:cubicBezTo>
                    <a:pt x="167" y="13"/>
                    <a:pt x="174" y="13"/>
                    <a:pt x="179" y="13"/>
                  </a:cubicBezTo>
                  <a:cubicBezTo>
                    <a:pt x="184" y="12"/>
                    <a:pt x="187" y="12"/>
                    <a:pt x="187" y="12"/>
                  </a:cubicBezTo>
                  <a:cubicBezTo>
                    <a:pt x="187" y="12"/>
                    <a:pt x="184" y="12"/>
                    <a:pt x="179" y="11"/>
                  </a:cubicBezTo>
                  <a:cubicBezTo>
                    <a:pt x="174" y="12"/>
                    <a:pt x="167" y="12"/>
                    <a:pt x="159" y="12"/>
                  </a:cubicBezTo>
                  <a:cubicBezTo>
                    <a:pt x="142" y="12"/>
                    <a:pt x="118" y="12"/>
                    <a:pt x="93" y="13"/>
                  </a:cubicBezTo>
                  <a:cubicBezTo>
                    <a:pt x="67" y="13"/>
                    <a:pt x="43" y="11"/>
                    <a:pt x="26" y="8"/>
                  </a:cubicBezTo>
                  <a:cubicBezTo>
                    <a:pt x="10" y="4"/>
                    <a:pt x="0" y="0"/>
                    <a:pt x="0" y="0"/>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3" name="Freeform 211">
              <a:extLst>
                <a:ext uri="{FF2B5EF4-FFF2-40B4-BE49-F238E27FC236}">
                  <a16:creationId xmlns:a16="http://schemas.microsoft.com/office/drawing/2014/main" id="{1848C713-0A96-4EFD-9C88-E6E68B5BC781}"/>
                </a:ext>
              </a:extLst>
            </p:cNvPr>
            <p:cNvSpPr>
              <a:spLocks/>
            </p:cNvSpPr>
            <p:nvPr/>
          </p:nvSpPr>
          <p:spPr bwMode="auto">
            <a:xfrm>
              <a:off x="3335054" y="5272088"/>
              <a:ext cx="320675" cy="120650"/>
            </a:xfrm>
            <a:custGeom>
              <a:avLst/>
              <a:gdLst>
                <a:gd name="T0" fmla="*/ 0 w 85"/>
                <a:gd name="T1" fmla="*/ 16 h 32"/>
                <a:gd name="T2" fmla="*/ 13 w 85"/>
                <a:gd name="T3" fmla="*/ 10 h 32"/>
                <a:gd name="T4" fmla="*/ 46 w 85"/>
                <a:gd name="T5" fmla="*/ 5 h 32"/>
                <a:gd name="T6" fmla="*/ 74 w 85"/>
                <a:gd name="T7" fmla="*/ 22 h 32"/>
                <a:gd name="T8" fmla="*/ 84 w 85"/>
                <a:gd name="T9" fmla="*/ 32 h 32"/>
                <a:gd name="T10" fmla="*/ 76 w 85"/>
                <a:gd name="T11" fmla="*/ 20 h 32"/>
                <a:gd name="T12" fmla="*/ 64 w 85"/>
                <a:gd name="T13" fmla="*/ 10 h 32"/>
                <a:gd name="T14" fmla="*/ 46 w 85"/>
                <a:gd name="T15" fmla="*/ 2 h 32"/>
                <a:gd name="T16" fmla="*/ 12 w 85"/>
                <a:gd name="T17" fmla="*/ 9 h 32"/>
                <a:gd name="T18" fmla="*/ 0 w 85"/>
                <a:gd name="T19"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32">
                  <a:moveTo>
                    <a:pt x="0" y="16"/>
                  </a:moveTo>
                  <a:cubicBezTo>
                    <a:pt x="0" y="17"/>
                    <a:pt x="5" y="14"/>
                    <a:pt x="13" y="10"/>
                  </a:cubicBezTo>
                  <a:cubicBezTo>
                    <a:pt x="21" y="7"/>
                    <a:pt x="33" y="3"/>
                    <a:pt x="46" y="5"/>
                  </a:cubicBezTo>
                  <a:cubicBezTo>
                    <a:pt x="59" y="7"/>
                    <a:pt x="68" y="16"/>
                    <a:pt x="74" y="22"/>
                  </a:cubicBezTo>
                  <a:cubicBezTo>
                    <a:pt x="80" y="28"/>
                    <a:pt x="84" y="32"/>
                    <a:pt x="84" y="32"/>
                  </a:cubicBezTo>
                  <a:cubicBezTo>
                    <a:pt x="85" y="32"/>
                    <a:pt x="82" y="27"/>
                    <a:pt x="76" y="20"/>
                  </a:cubicBezTo>
                  <a:cubicBezTo>
                    <a:pt x="73" y="17"/>
                    <a:pt x="69" y="13"/>
                    <a:pt x="64" y="10"/>
                  </a:cubicBezTo>
                  <a:cubicBezTo>
                    <a:pt x="59" y="6"/>
                    <a:pt x="53" y="3"/>
                    <a:pt x="46" y="2"/>
                  </a:cubicBezTo>
                  <a:cubicBezTo>
                    <a:pt x="32" y="0"/>
                    <a:pt x="20" y="5"/>
                    <a:pt x="12" y="9"/>
                  </a:cubicBezTo>
                  <a:cubicBezTo>
                    <a:pt x="4" y="13"/>
                    <a:pt x="0" y="16"/>
                    <a:pt x="0" y="16"/>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4" name="Freeform 212">
              <a:extLst>
                <a:ext uri="{FF2B5EF4-FFF2-40B4-BE49-F238E27FC236}">
                  <a16:creationId xmlns:a16="http://schemas.microsoft.com/office/drawing/2014/main" id="{647FACBA-AF0C-405B-B125-B1E54CC65CAE}"/>
                </a:ext>
              </a:extLst>
            </p:cNvPr>
            <p:cNvSpPr>
              <a:spLocks noEditPoints="1"/>
            </p:cNvSpPr>
            <p:nvPr/>
          </p:nvSpPr>
          <p:spPr bwMode="auto">
            <a:xfrm>
              <a:off x="3285842" y="5030788"/>
              <a:ext cx="860425" cy="361950"/>
            </a:xfrm>
            <a:custGeom>
              <a:avLst/>
              <a:gdLst>
                <a:gd name="T0" fmla="*/ 70 w 228"/>
                <a:gd name="T1" fmla="*/ 9 h 96"/>
                <a:gd name="T2" fmla="*/ 78 w 228"/>
                <a:gd name="T3" fmla="*/ 29 h 96"/>
                <a:gd name="T4" fmla="*/ 79 w 228"/>
                <a:gd name="T5" fmla="*/ 30 h 96"/>
                <a:gd name="T6" fmla="*/ 80 w 228"/>
                <a:gd name="T7" fmla="*/ 31 h 96"/>
                <a:gd name="T8" fmla="*/ 80 w 228"/>
                <a:gd name="T9" fmla="*/ 18 h 96"/>
                <a:gd name="T10" fmla="*/ 70 w 228"/>
                <a:gd name="T11" fmla="*/ 8 h 96"/>
                <a:gd name="T12" fmla="*/ 140 w 228"/>
                <a:gd name="T13" fmla="*/ 51 h 96"/>
                <a:gd name="T14" fmla="*/ 151 w 228"/>
                <a:gd name="T15" fmla="*/ 39 h 96"/>
                <a:gd name="T16" fmla="*/ 139 w 228"/>
                <a:gd name="T17" fmla="*/ 68 h 96"/>
                <a:gd name="T18" fmla="*/ 113 w 228"/>
                <a:gd name="T19" fmla="*/ 66 h 96"/>
                <a:gd name="T20" fmla="*/ 133 w 228"/>
                <a:gd name="T21" fmla="*/ 32 h 96"/>
                <a:gd name="T22" fmla="*/ 120 w 228"/>
                <a:gd name="T23" fmla="*/ 48 h 96"/>
                <a:gd name="T24" fmla="*/ 113 w 228"/>
                <a:gd name="T25" fmla="*/ 66 h 96"/>
                <a:gd name="T26" fmla="*/ 95 w 228"/>
                <a:gd name="T27" fmla="*/ 58 h 96"/>
                <a:gd name="T28" fmla="*/ 99 w 228"/>
                <a:gd name="T29" fmla="*/ 40 h 96"/>
                <a:gd name="T30" fmla="*/ 111 w 228"/>
                <a:gd name="T31" fmla="*/ 25 h 96"/>
                <a:gd name="T32" fmla="*/ 95 w 228"/>
                <a:gd name="T33" fmla="*/ 58 h 96"/>
                <a:gd name="T34" fmla="*/ 40 w 228"/>
                <a:gd name="T35" fmla="*/ 0 h 96"/>
                <a:gd name="T36" fmla="*/ 64 w 228"/>
                <a:gd name="T37" fmla="*/ 96 h 96"/>
                <a:gd name="T38" fmla="*/ 97 w 228"/>
                <a:gd name="T39" fmla="*/ 96 h 96"/>
                <a:gd name="T40" fmla="*/ 44 w 228"/>
                <a:gd name="T41" fmla="*/ 86 h 96"/>
                <a:gd name="T42" fmla="*/ 20 w 228"/>
                <a:gd name="T43" fmla="*/ 77 h 96"/>
                <a:gd name="T44" fmla="*/ 13 w 228"/>
                <a:gd name="T45" fmla="*/ 80 h 96"/>
                <a:gd name="T46" fmla="*/ 18 w 228"/>
                <a:gd name="T47" fmla="*/ 76 h 96"/>
                <a:gd name="T48" fmla="*/ 18 w 228"/>
                <a:gd name="T49" fmla="*/ 76 h 96"/>
                <a:gd name="T50" fmla="*/ 52 w 228"/>
                <a:gd name="T51" fmla="*/ 66 h 96"/>
                <a:gd name="T52" fmla="*/ 77 w 228"/>
                <a:gd name="T53" fmla="*/ 74 h 96"/>
                <a:gd name="T54" fmla="*/ 92 w 228"/>
                <a:gd name="T55" fmla="*/ 89 h 96"/>
                <a:gd name="T56" fmla="*/ 111 w 228"/>
                <a:gd name="T57" fmla="*/ 89 h 96"/>
                <a:gd name="T58" fmla="*/ 197 w 228"/>
                <a:gd name="T59" fmla="*/ 87 h 96"/>
                <a:gd name="T60" fmla="*/ 197 w 228"/>
                <a:gd name="T61" fmla="*/ 89 h 96"/>
                <a:gd name="T62" fmla="*/ 111 w 228"/>
                <a:gd name="T63" fmla="*/ 92 h 96"/>
                <a:gd name="T64" fmla="*/ 95 w 228"/>
                <a:gd name="T65" fmla="*/ 92 h 96"/>
                <a:gd name="T66" fmla="*/ 149 w 228"/>
                <a:gd name="T67" fmla="*/ 94 h 96"/>
                <a:gd name="T68" fmla="*/ 214 w 228"/>
                <a:gd name="T69" fmla="*/ 92 h 96"/>
                <a:gd name="T70" fmla="*/ 228 w 228"/>
                <a:gd name="T71" fmla="*/ 68 h 96"/>
                <a:gd name="T72" fmla="*/ 82 w 228"/>
                <a:gd name="T73" fmla="*/ 12 h 96"/>
                <a:gd name="T74" fmla="*/ 81 w 228"/>
                <a:gd name="T75" fmla="*/ 29 h 96"/>
                <a:gd name="T76" fmla="*/ 91 w 228"/>
                <a:gd name="T77" fmla="*/ 19 h 96"/>
                <a:gd name="T78" fmla="*/ 77 w 228"/>
                <a:gd name="T79" fmla="*/ 54 h 96"/>
                <a:gd name="T80" fmla="*/ 79 w 228"/>
                <a:gd name="T81" fmla="*/ 34 h 96"/>
                <a:gd name="T82" fmla="*/ 77 w 228"/>
                <a:gd name="T83" fmla="*/ 29 h 96"/>
                <a:gd name="T84" fmla="*/ 69 w 228"/>
                <a:gd name="T85" fmla="*/ 30 h 96"/>
                <a:gd name="T86" fmla="*/ 51 w 228"/>
                <a:gd name="T87" fmla="*/ 34 h 96"/>
                <a:gd name="T88" fmla="*/ 53 w 228"/>
                <a:gd name="T89" fmla="*/ 43 h 96"/>
                <a:gd name="T90" fmla="*/ 59 w 228"/>
                <a:gd name="T91" fmla="*/ 43 h 96"/>
                <a:gd name="T92" fmla="*/ 79 w 228"/>
                <a:gd name="T93" fmla="*/ 32 h 96"/>
                <a:gd name="T94" fmla="*/ 71 w 228"/>
                <a:gd name="T95" fmla="*/ 40 h 96"/>
                <a:gd name="T96" fmla="*/ 56 w 228"/>
                <a:gd name="T97" fmla="*/ 46 h 96"/>
                <a:gd name="T98" fmla="*/ 46 w 228"/>
                <a:gd name="T99" fmla="*/ 40 h 96"/>
                <a:gd name="T100" fmla="*/ 57 w 228"/>
                <a:gd name="T101" fmla="*/ 29 h 96"/>
                <a:gd name="T102" fmla="*/ 69 w 228"/>
                <a:gd name="T103" fmla="*/ 28 h 96"/>
                <a:gd name="T104" fmla="*/ 73 w 228"/>
                <a:gd name="T105" fmla="*/ 23 h 96"/>
                <a:gd name="T106" fmla="*/ 67 w 228"/>
                <a:gd name="T107" fmla="*/ 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96">
                  <a:moveTo>
                    <a:pt x="70" y="8"/>
                  </a:moveTo>
                  <a:cubicBezTo>
                    <a:pt x="70" y="9"/>
                    <a:pt x="70" y="9"/>
                    <a:pt x="70" y="9"/>
                  </a:cubicBezTo>
                  <a:cubicBezTo>
                    <a:pt x="72" y="14"/>
                    <a:pt x="73" y="19"/>
                    <a:pt x="75" y="22"/>
                  </a:cubicBezTo>
                  <a:cubicBezTo>
                    <a:pt x="76" y="25"/>
                    <a:pt x="77" y="27"/>
                    <a:pt x="78" y="29"/>
                  </a:cubicBezTo>
                  <a:cubicBezTo>
                    <a:pt x="80" y="29"/>
                    <a:pt x="80" y="29"/>
                    <a:pt x="80" y="29"/>
                  </a:cubicBezTo>
                  <a:cubicBezTo>
                    <a:pt x="80" y="29"/>
                    <a:pt x="80" y="30"/>
                    <a:pt x="79" y="30"/>
                  </a:cubicBezTo>
                  <a:cubicBezTo>
                    <a:pt x="79" y="30"/>
                    <a:pt x="79" y="30"/>
                    <a:pt x="79" y="30"/>
                  </a:cubicBezTo>
                  <a:cubicBezTo>
                    <a:pt x="79" y="30"/>
                    <a:pt x="80" y="31"/>
                    <a:pt x="80" y="31"/>
                  </a:cubicBezTo>
                  <a:cubicBezTo>
                    <a:pt x="80" y="31"/>
                    <a:pt x="80" y="31"/>
                    <a:pt x="80" y="31"/>
                  </a:cubicBezTo>
                  <a:cubicBezTo>
                    <a:pt x="80" y="29"/>
                    <a:pt x="81" y="25"/>
                    <a:pt x="80" y="18"/>
                  </a:cubicBezTo>
                  <a:cubicBezTo>
                    <a:pt x="80" y="16"/>
                    <a:pt x="80" y="13"/>
                    <a:pt x="79" y="11"/>
                  </a:cubicBezTo>
                  <a:cubicBezTo>
                    <a:pt x="76" y="10"/>
                    <a:pt x="73" y="9"/>
                    <a:pt x="70" y="8"/>
                  </a:cubicBezTo>
                  <a:moveTo>
                    <a:pt x="139" y="68"/>
                  </a:moveTo>
                  <a:cubicBezTo>
                    <a:pt x="139" y="68"/>
                    <a:pt x="137" y="60"/>
                    <a:pt x="140" y="51"/>
                  </a:cubicBezTo>
                  <a:cubicBezTo>
                    <a:pt x="144" y="43"/>
                    <a:pt x="150" y="39"/>
                    <a:pt x="151" y="39"/>
                  </a:cubicBezTo>
                  <a:cubicBezTo>
                    <a:pt x="151" y="39"/>
                    <a:pt x="151" y="39"/>
                    <a:pt x="151" y="39"/>
                  </a:cubicBezTo>
                  <a:cubicBezTo>
                    <a:pt x="152" y="40"/>
                    <a:pt x="146" y="44"/>
                    <a:pt x="143" y="53"/>
                  </a:cubicBezTo>
                  <a:cubicBezTo>
                    <a:pt x="140" y="61"/>
                    <a:pt x="140" y="68"/>
                    <a:pt x="139" y="68"/>
                  </a:cubicBezTo>
                  <a:cubicBezTo>
                    <a:pt x="139" y="68"/>
                    <a:pt x="139" y="68"/>
                    <a:pt x="139" y="68"/>
                  </a:cubicBezTo>
                  <a:moveTo>
                    <a:pt x="113" y="66"/>
                  </a:moveTo>
                  <a:cubicBezTo>
                    <a:pt x="112" y="66"/>
                    <a:pt x="112" y="57"/>
                    <a:pt x="118" y="46"/>
                  </a:cubicBezTo>
                  <a:cubicBezTo>
                    <a:pt x="123" y="37"/>
                    <a:pt x="131" y="32"/>
                    <a:pt x="133" y="32"/>
                  </a:cubicBezTo>
                  <a:cubicBezTo>
                    <a:pt x="133" y="32"/>
                    <a:pt x="133" y="32"/>
                    <a:pt x="133" y="32"/>
                  </a:cubicBezTo>
                  <a:cubicBezTo>
                    <a:pt x="133" y="32"/>
                    <a:pt x="126" y="38"/>
                    <a:pt x="120" y="48"/>
                  </a:cubicBezTo>
                  <a:cubicBezTo>
                    <a:pt x="115" y="57"/>
                    <a:pt x="114" y="66"/>
                    <a:pt x="113" y="66"/>
                  </a:cubicBezTo>
                  <a:cubicBezTo>
                    <a:pt x="113" y="66"/>
                    <a:pt x="113" y="66"/>
                    <a:pt x="113" y="66"/>
                  </a:cubicBezTo>
                  <a:cubicBezTo>
                    <a:pt x="113" y="66"/>
                    <a:pt x="113" y="66"/>
                    <a:pt x="113" y="66"/>
                  </a:cubicBezTo>
                  <a:moveTo>
                    <a:pt x="95" y="58"/>
                  </a:moveTo>
                  <a:cubicBezTo>
                    <a:pt x="95" y="58"/>
                    <a:pt x="95" y="58"/>
                    <a:pt x="95" y="58"/>
                  </a:cubicBezTo>
                  <a:cubicBezTo>
                    <a:pt x="94" y="58"/>
                    <a:pt x="94" y="49"/>
                    <a:pt x="99" y="40"/>
                  </a:cubicBezTo>
                  <a:cubicBezTo>
                    <a:pt x="104" y="31"/>
                    <a:pt x="110" y="25"/>
                    <a:pt x="111" y="25"/>
                  </a:cubicBezTo>
                  <a:cubicBezTo>
                    <a:pt x="111" y="25"/>
                    <a:pt x="111" y="25"/>
                    <a:pt x="111" y="25"/>
                  </a:cubicBezTo>
                  <a:cubicBezTo>
                    <a:pt x="112" y="26"/>
                    <a:pt x="106" y="32"/>
                    <a:pt x="102" y="41"/>
                  </a:cubicBezTo>
                  <a:cubicBezTo>
                    <a:pt x="97" y="50"/>
                    <a:pt x="95" y="58"/>
                    <a:pt x="95" y="58"/>
                  </a:cubicBezTo>
                  <a:moveTo>
                    <a:pt x="40" y="0"/>
                  </a:moveTo>
                  <a:cubicBezTo>
                    <a:pt x="40" y="0"/>
                    <a:pt x="40" y="0"/>
                    <a:pt x="40" y="0"/>
                  </a:cubicBezTo>
                  <a:cubicBezTo>
                    <a:pt x="0" y="76"/>
                    <a:pt x="0" y="76"/>
                    <a:pt x="0" y="76"/>
                  </a:cubicBezTo>
                  <a:cubicBezTo>
                    <a:pt x="0" y="76"/>
                    <a:pt x="48" y="95"/>
                    <a:pt x="64" y="96"/>
                  </a:cubicBezTo>
                  <a:cubicBezTo>
                    <a:pt x="65" y="96"/>
                    <a:pt x="68" y="96"/>
                    <a:pt x="71" y="96"/>
                  </a:cubicBezTo>
                  <a:cubicBezTo>
                    <a:pt x="77" y="96"/>
                    <a:pt x="86" y="96"/>
                    <a:pt x="97" y="96"/>
                  </a:cubicBezTo>
                  <a:cubicBezTo>
                    <a:pt x="96" y="95"/>
                    <a:pt x="94" y="94"/>
                    <a:pt x="93" y="92"/>
                  </a:cubicBezTo>
                  <a:cubicBezTo>
                    <a:pt x="74" y="91"/>
                    <a:pt x="57" y="89"/>
                    <a:pt x="44" y="86"/>
                  </a:cubicBezTo>
                  <a:cubicBezTo>
                    <a:pt x="36" y="84"/>
                    <a:pt x="29" y="81"/>
                    <a:pt x="25" y="80"/>
                  </a:cubicBezTo>
                  <a:cubicBezTo>
                    <a:pt x="22" y="79"/>
                    <a:pt x="21" y="78"/>
                    <a:pt x="20" y="77"/>
                  </a:cubicBezTo>
                  <a:cubicBezTo>
                    <a:pt x="16" y="79"/>
                    <a:pt x="13" y="80"/>
                    <a:pt x="13" y="80"/>
                  </a:cubicBezTo>
                  <a:cubicBezTo>
                    <a:pt x="13" y="80"/>
                    <a:pt x="13" y="80"/>
                    <a:pt x="13" y="80"/>
                  </a:cubicBezTo>
                  <a:cubicBezTo>
                    <a:pt x="13" y="80"/>
                    <a:pt x="14" y="79"/>
                    <a:pt x="18" y="76"/>
                  </a:cubicBezTo>
                  <a:cubicBezTo>
                    <a:pt x="18" y="76"/>
                    <a:pt x="18" y="76"/>
                    <a:pt x="18" y="76"/>
                  </a:cubicBezTo>
                  <a:cubicBezTo>
                    <a:pt x="18" y="76"/>
                    <a:pt x="18" y="76"/>
                    <a:pt x="18" y="76"/>
                  </a:cubicBezTo>
                  <a:cubicBezTo>
                    <a:pt x="18" y="76"/>
                    <a:pt x="18" y="76"/>
                    <a:pt x="18" y="76"/>
                  </a:cubicBezTo>
                  <a:cubicBezTo>
                    <a:pt x="20" y="75"/>
                    <a:pt x="22" y="74"/>
                    <a:pt x="25" y="73"/>
                  </a:cubicBezTo>
                  <a:cubicBezTo>
                    <a:pt x="31" y="69"/>
                    <a:pt x="41" y="66"/>
                    <a:pt x="52" y="66"/>
                  </a:cubicBezTo>
                  <a:cubicBezTo>
                    <a:pt x="54" y="66"/>
                    <a:pt x="57" y="66"/>
                    <a:pt x="59" y="66"/>
                  </a:cubicBezTo>
                  <a:cubicBezTo>
                    <a:pt x="66" y="67"/>
                    <a:pt x="72" y="70"/>
                    <a:pt x="77" y="74"/>
                  </a:cubicBezTo>
                  <a:cubicBezTo>
                    <a:pt x="82" y="77"/>
                    <a:pt x="86" y="81"/>
                    <a:pt x="89" y="84"/>
                  </a:cubicBezTo>
                  <a:cubicBezTo>
                    <a:pt x="90" y="86"/>
                    <a:pt x="91" y="87"/>
                    <a:pt x="92" y="89"/>
                  </a:cubicBezTo>
                  <a:cubicBezTo>
                    <a:pt x="97" y="89"/>
                    <a:pt x="101" y="89"/>
                    <a:pt x="106" y="89"/>
                  </a:cubicBezTo>
                  <a:cubicBezTo>
                    <a:pt x="107" y="89"/>
                    <a:pt x="109" y="89"/>
                    <a:pt x="111" y="89"/>
                  </a:cubicBezTo>
                  <a:cubicBezTo>
                    <a:pt x="136" y="88"/>
                    <a:pt x="160" y="88"/>
                    <a:pt x="177" y="88"/>
                  </a:cubicBezTo>
                  <a:cubicBezTo>
                    <a:pt x="185" y="88"/>
                    <a:pt x="192" y="88"/>
                    <a:pt x="197" y="87"/>
                  </a:cubicBezTo>
                  <a:cubicBezTo>
                    <a:pt x="202" y="88"/>
                    <a:pt x="205" y="88"/>
                    <a:pt x="205" y="88"/>
                  </a:cubicBezTo>
                  <a:cubicBezTo>
                    <a:pt x="205" y="88"/>
                    <a:pt x="202" y="88"/>
                    <a:pt x="197" y="89"/>
                  </a:cubicBezTo>
                  <a:cubicBezTo>
                    <a:pt x="192" y="89"/>
                    <a:pt x="185" y="89"/>
                    <a:pt x="177" y="90"/>
                  </a:cubicBezTo>
                  <a:cubicBezTo>
                    <a:pt x="160" y="90"/>
                    <a:pt x="137" y="92"/>
                    <a:pt x="111" y="92"/>
                  </a:cubicBezTo>
                  <a:cubicBezTo>
                    <a:pt x="109" y="92"/>
                    <a:pt x="108" y="92"/>
                    <a:pt x="106" y="92"/>
                  </a:cubicBezTo>
                  <a:cubicBezTo>
                    <a:pt x="102" y="92"/>
                    <a:pt x="98" y="92"/>
                    <a:pt x="95" y="92"/>
                  </a:cubicBezTo>
                  <a:cubicBezTo>
                    <a:pt x="96" y="94"/>
                    <a:pt x="97" y="95"/>
                    <a:pt x="97" y="96"/>
                  </a:cubicBezTo>
                  <a:cubicBezTo>
                    <a:pt x="112" y="95"/>
                    <a:pt x="131" y="95"/>
                    <a:pt x="149" y="94"/>
                  </a:cubicBezTo>
                  <a:cubicBezTo>
                    <a:pt x="179" y="93"/>
                    <a:pt x="207" y="92"/>
                    <a:pt x="213" y="92"/>
                  </a:cubicBezTo>
                  <a:cubicBezTo>
                    <a:pt x="213" y="92"/>
                    <a:pt x="214" y="92"/>
                    <a:pt x="214" y="92"/>
                  </a:cubicBezTo>
                  <a:cubicBezTo>
                    <a:pt x="214" y="92"/>
                    <a:pt x="214" y="92"/>
                    <a:pt x="214" y="92"/>
                  </a:cubicBezTo>
                  <a:cubicBezTo>
                    <a:pt x="224" y="92"/>
                    <a:pt x="228" y="79"/>
                    <a:pt x="228" y="68"/>
                  </a:cubicBezTo>
                  <a:cubicBezTo>
                    <a:pt x="228" y="60"/>
                    <a:pt x="226" y="52"/>
                    <a:pt x="221" y="51"/>
                  </a:cubicBezTo>
                  <a:cubicBezTo>
                    <a:pt x="217" y="49"/>
                    <a:pt x="134" y="26"/>
                    <a:pt x="82" y="12"/>
                  </a:cubicBezTo>
                  <a:cubicBezTo>
                    <a:pt x="82" y="14"/>
                    <a:pt x="82" y="16"/>
                    <a:pt x="82" y="18"/>
                  </a:cubicBezTo>
                  <a:cubicBezTo>
                    <a:pt x="82" y="23"/>
                    <a:pt x="82" y="27"/>
                    <a:pt x="81" y="29"/>
                  </a:cubicBezTo>
                  <a:cubicBezTo>
                    <a:pt x="85" y="22"/>
                    <a:pt x="90" y="19"/>
                    <a:pt x="91" y="19"/>
                  </a:cubicBezTo>
                  <a:cubicBezTo>
                    <a:pt x="91" y="19"/>
                    <a:pt x="91" y="19"/>
                    <a:pt x="91" y="19"/>
                  </a:cubicBezTo>
                  <a:cubicBezTo>
                    <a:pt x="92" y="20"/>
                    <a:pt x="85" y="25"/>
                    <a:pt x="82" y="35"/>
                  </a:cubicBezTo>
                  <a:cubicBezTo>
                    <a:pt x="78" y="45"/>
                    <a:pt x="78" y="54"/>
                    <a:pt x="77" y="54"/>
                  </a:cubicBezTo>
                  <a:cubicBezTo>
                    <a:pt x="77" y="54"/>
                    <a:pt x="77" y="54"/>
                    <a:pt x="77" y="54"/>
                  </a:cubicBezTo>
                  <a:cubicBezTo>
                    <a:pt x="77" y="54"/>
                    <a:pt x="75" y="44"/>
                    <a:pt x="79" y="34"/>
                  </a:cubicBezTo>
                  <a:cubicBezTo>
                    <a:pt x="79" y="34"/>
                    <a:pt x="79" y="33"/>
                    <a:pt x="80" y="32"/>
                  </a:cubicBezTo>
                  <a:cubicBezTo>
                    <a:pt x="79" y="32"/>
                    <a:pt x="78" y="31"/>
                    <a:pt x="77" y="29"/>
                  </a:cubicBezTo>
                  <a:cubicBezTo>
                    <a:pt x="76" y="29"/>
                    <a:pt x="75" y="29"/>
                    <a:pt x="74" y="29"/>
                  </a:cubicBezTo>
                  <a:cubicBezTo>
                    <a:pt x="73" y="29"/>
                    <a:pt x="71" y="29"/>
                    <a:pt x="69" y="30"/>
                  </a:cubicBezTo>
                  <a:cubicBezTo>
                    <a:pt x="66" y="30"/>
                    <a:pt x="62" y="30"/>
                    <a:pt x="57" y="32"/>
                  </a:cubicBezTo>
                  <a:cubicBezTo>
                    <a:pt x="55" y="32"/>
                    <a:pt x="53" y="33"/>
                    <a:pt x="51" y="34"/>
                  </a:cubicBezTo>
                  <a:cubicBezTo>
                    <a:pt x="49" y="35"/>
                    <a:pt x="48" y="37"/>
                    <a:pt x="49" y="39"/>
                  </a:cubicBezTo>
                  <a:cubicBezTo>
                    <a:pt x="49" y="41"/>
                    <a:pt x="51" y="43"/>
                    <a:pt x="53" y="43"/>
                  </a:cubicBezTo>
                  <a:cubicBezTo>
                    <a:pt x="54" y="43"/>
                    <a:pt x="55" y="44"/>
                    <a:pt x="56" y="44"/>
                  </a:cubicBezTo>
                  <a:cubicBezTo>
                    <a:pt x="57" y="44"/>
                    <a:pt x="58" y="43"/>
                    <a:pt x="59" y="43"/>
                  </a:cubicBezTo>
                  <a:cubicBezTo>
                    <a:pt x="64" y="42"/>
                    <a:pt x="67" y="40"/>
                    <a:pt x="70" y="39"/>
                  </a:cubicBezTo>
                  <a:cubicBezTo>
                    <a:pt x="75" y="35"/>
                    <a:pt x="79" y="32"/>
                    <a:pt x="79" y="32"/>
                  </a:cubicBezTo>
                  <a:cubicBezTo>
                    <a:pt x="79" y="32"/>
                    <a:pt x="79" y="32"/>
                    <a:pt x="79" y="32"/>
                  </a:cubicBezTo>
                  <a:cubicBezTo>
                    <a:pt x="79" y="33"/>
                    <a:pt x="77" y="36"/>
                    <a:pt x="71" y="40"/>
                  </a:cubicBezTo>
                  <a:cubicBezTo>
                    <a:pt x="68" y="42"/>
                    <a:pt x="65" y="45"/>
                    <a:pt x="60" y="46"/>
                  </a:cubicBezTo>
                  <a:cubicBezTo>
                    <a:pt x="58" y="46"/>
                    <a:pt x="57" y="46"/>
                    <a:pt x="56" y="46"/>
                  </a:cubicBezTo>
                  <a:cubicBezTo>
                    <a:pt x="54" y="46"/>
                    <a:pt x="53" y="46"/>
                    <a:pt x="52" y="46"/>
                  </a:cubicBezTo>
                  <a:cubicBezTo>
                    <a:pt x="49" y="45"/>
                    <a:pt x="46" y="43"/>
                    <a:pt x="46" y="40"/>
                  </a:cubicBezTo>
                  <a:cubicBezTo>
                    <a:pt x="45" y="36"/>
                    <a:pt x="47" y="33"/>
                    <a:pt x="50" y="32"/>
                  </a:cubicBezTo>
                  <a:cubicBezTo>
                    <a:pt x="52" y="30"/>
                    <a:pt x="55" y="30"/>
                    <a:pt x="57" y="29"/>
                  </a:cubicBezTo>
                  <a:cubicBezTo>
                    <a:pt x="61" y="28"/>
                    <a:pt x="66" y="28"/>
                    <a:pt x="69" y="28"/>
                  </a:cubicBezTo>
                  <a:cubicBezTo>
                    <a:pt x="69" y="28"/>
                    <a:pt x="69" y="28"/>
                    <a:pt x="69" y="28"/>
                  </a:cubicBezTo>
                  <a:cubicBezTo>
                    <a:pt x="72" y="28"/>
                    <a:pt x="74" y="28"/>
                    <a:pt x="76" y="28"/>
                  </a:cubicBezTo>
                  <a:cubicBezTo>
                    <a:pt x="75" y="27"/>
                    <a:pt x="74" y="25"/>
                    <a:pt x="73" y="23"/>
                  </a:cubicBezTo>
                  <a:cubicBezTo>
                    <a:pt x="71" y="20"/>
                    <a:pt x="69" y="15"/>
                    <a:pt x="68" y="10"/>
                  </a:cubicBezTo>
                  <a:cubicBezTo>
                    <a:pt x="68" y="9"/>
                    <a:pt x="67" y="8"/>
                    <a:pt x="67" y="7"/>
                  </a:cubicBezTo>
                  <a:cubicBezTo>
                    <a:pt x="51" y="3"/>
                    <a:pt x="41" y="0"/>
                    <a:pt x="40"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5" name="Freeform 213">
              <a:extLst>
                <a:ext uri="{FF2B5EF4-FFF2-40B4-BE49-F238E27FC236}">
                  <a16:creationId xmlns:a16="http://schemas.microsoft.com/office/drawing/2014/main" id="{AC501D20-55E2-4B8E-9D42-605E70AB39E5}"/>
                </a:ext>
              </a:extLst>
            </p:cNvPr>
            <p:cNvSpPr>
              <a:spLocks/>
            </p:cNvSpPr>
            <p:nvPr/>
          </p:nvSpPr>
          <p:spPr bwMode="auto">
            <a:xfrm>
              <a:off x="3708117" y="5151438"/>
              <a:ext cx="79375" cy="127000"/>
            </a:xfrm>
            <a:custGeom>
              <a:avLst/>
              <a:gdLst>
                <a:gd name="T0" fmla="*/ 21 w 21"/>
                <a:gd name="T1" fmla="*/ 0 h 34"/>
                <a:gd name="T2" fmla="*/ 6 w 21"/>
                <a:gd name="T3" fmla="*/ 14 h 34"/>
                <a:gd name="T4" fmla="*/ 1 w 21"/>
                <a:gd name="T5" fmla="*/ 34 h 34"/>
                <a:gd name="T6" fmla="*/ 1 w 21"/>
                <a:gd name="T7" fmla="*/ 34 h 34"/>
                <a:gd name="T8" fmla="*/ 1 w 21"/>
                <a:gd name="T9" fmla="*/ 34 h 34"/>
                <a:gd name="T10" fmla="*/ 8 w 21"/>
                <a:gd name="T11" fmla="*/ 16 h 34"/>
                <a:gd name="T12" fmla="*/ 21 w 21"/>
                <a:gd name="T13" fmla="*/ 0 h 34"/>
                <a:gd name="T14" fmla="*/ 21 w 21"/>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34">
                  <a:moveTo>
                    <a:pt x="21" y="0"/>
                  </a:moveTo>
                  <a:cubicBezTo>
                    <a:pt x="19" y="0"/>
                    <a:pt x="11" y="5"/>
                    <a:pt x="6" y="14"/>
                  </a:cubicBezTo>
                  <a:cubicBezTo>
                    <a:pt x="0" y="25"/>
                    <a:pt x="0" y="34"/>
                    <a:pt x="1" y="34"/>
                  </a:cubicBezTo>
                  <a:cubicBezTo>
                    <a:pt x="1" y="34"/>
                    <a:pt x="1" y="34"/>
                    <a:pt x="1" y="34"/>
                  </a:cubicBezTo>
                  <a:cubicBezTo>
                    <a:pt x="1" y="34"/>
                    <a:pt x="1" y="34"/>
                    <a:pt x="1" y="34"/>
                  </a:cubicBezTo>
                  <a:cubicBezTo>
                    <a:pt x="2" y="34"/>
                    <a:pt x="3" y="25"/>
                    <a:pt x="8" y="16"/>
                  </a:cubicBezTo>
                  <a:cubicBezTo>
                    <a:pt x="14" y="6"/>
                    <a:pt x="21" y="0"/>
                    <a:pt x="21" y="0"/>
                  </a:cubicBezTo>
                  <a:cubicBezTo>
                    <a:pt x="21" y="0"/>
                    <a:pt x="21" y="0"/>
                    <a:pt x="21"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6" name="Freeform 214">
              <a:extLst>
                <a:ext uri="{FF2B5EF4-FFF2-40B4-BE49-F238E27FC236}">
                  <a16:creationId xmlns:a16="http://schemas.microsoft.com/office/drawing/2014/main" id="{E65991B6-60F7-4084-86A3-1E3672415FDC}"/>
                </a:ext>
              </a:extLst>
            </p:cNvPr>
            <p:cNvSpPr>
              <a:spLocks/>
            </p:cNvSpPr>
            <p:nvPr/>
          </p:nvSpPr>
          <p:spPr bwMode="auto">
            <a:xfrm>
              <a:off x="3639854" y="5124450"/>
              <a:ext cx="68263" cy="123825"/>
            </a:xfrm>
            <a:custGeom>
              <a:avLst/>
              <a:gdLst>
                <a:gd name="T0" fmla="*/ 17 w 18"/>
                <a:gd name="T1" fmla="*/ 0 h 33"/>
                <a:gd name="T2" fmla="*/ 5 w 18"/>
                <a:gd name="T3" fmla="*/ 15 h 33"/>
                <a:gd name="T4" fmla="*/ 1 w 18"/>
                <a:gd name="T5" fmla="*/ 33 h 33"/>
                <a:gd name="T6" fmla="*/ 1 w 18"/>
                <a:gd name="T7" fmla="*/ 33 h 33"/>
                <a:gd name="T8" fmla="*/ 8 w 18"/>
                <a:gd name="T9" fmla="*/ 16 h 33"/>
                <a:gd name="T10" fmla="*/ 17 w 18"/>
                <a:gd name="T11" fmla="*/ 0 h 33"/>
                <a:gd name="T12" fmla="*/ 17 w 18"/>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7" y="0"/>
                  </a:moveTo>
                  <a:cubicBezTo>
                    <a:pt x="16" y="0"/>
                    <a:pt x="10" y="6"/>
                    <a:pt x="5" y="15"/>
                  </a:cubicBezTo>
                  <a:cubicBezTo>
                    <a:pt x="0" y="24"/>
                    <a:pt x="0" y="33"/>
                    <a:pt x="1" y="33"/>
                  </a:cubicBezTo>
                  <a:cubicBezTo>
                    <a:pt x="1" y="33"/>
                    <a:pt x="1" y="33"/>
                    <a:pt x="1" y="33"/>
                  </a:cubicBezTo>
                  <a:cubicBezTo>
                    <a:pt x="1" y="33"/>
                    <a:pt x="3" y="25"/>
                    <a:pt x="8" y="16"/>
                  </a:cubicBezTo>
                  <a:cubicBezTo>
                    <a:pt x="12" y="7"/>
                    <a:pt x="18" y="1"/>
                    <a:pt x="17" y="0"/>
                  </a:cubicBezTo>
                  <a:cubicBezTo>
                    <a:pt x="17" y="0"/>
                    <a:pt x="17" y="0"/>
                    <a:pt x="17"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7" name="Freeform 215">
              <a:extLst>
                <a:ext uri="{FF2B5EF4-FFF2-40B4-BE49-F238E27FC236}">
                  <a16:creationId xmlns:a16="http://schemas.microsoft.com/office/drawing/2014/main" id="{4A6BDD28-D672-423B-9102-627687AACC9A}"/>
                </a:ext>
              </a:extLst>
            </p:cNvPr>
            <p:cNvSpPr>
              <a:spLocks/>
            </p:cNvSpPr>
            <p:nvPr/>
          </p:nvSpPr>
          <p:spPr bwMode="auto">
            <a:xfrm>
              <a:off x="3568417" y="5102225"/>
              <a:ext cx="65088" cy="131763"/>
            </a:xfrm>
            <a:custGeom>
              <a:avLst/>
              <a:gdLst>
                <a:gd name="T0" fmla="*/ 16 w 17"/>
                <a:gd name="T1" fmla="*/ 0 h 35"/>
                <a:gd name="T2" fmla="*/ 6 w 17"/>
                <a:gd name="T3" fmla="*/ 10 h 35"/>
                <a:gd name="T4" fmla="*/ 6 w 17"/>
                <a:gd name="T5" fmla="*/ 12 h 35"/>
                <a:gd name="T6" fmla="*/ 6 w 17"/>
                <a:gd name="T7" fmla="*/ 12 h 35"/>
                <a:gd name="T8" fmla="*/ 5 w 17"/>
                <a:gd name="T9" fmla="*/ 12 h 35"/>
                <a:gd name="T10" fmla="*/ 5 w 17"/>
                <a:gd name="T11" fmla="*/ 12 h 35"/>
                <a:gd name="T12" fmla="*/ 6 w 17"/>
                <a:gd name="T13" fmla="*/ 15 h 35"/>
                <a:gd name="T14" fmla="*/ 6 w 17"/>
                <a:gd name="T15" fmla="*/ 15 h 35"/>
                <a:gd name="T16" fmla="*/ 5 w 17"/>
                <a:gd name="T17" fmla="*/ 13 h 35"/>
                <a:gd name="T18" fmla="*/ 4 w 17"/>
                <a:gd name="T19" fmla="*/ 15 h 35"/>
                <a:gd name="T20" fmla="*/ 2 w 17"/>
                <a:gd name="T21" fmla="*/ 35 h 35"/>
                <a:gd name="T22" fmla="*/ 2 w 17"/>
                <a:gd name="T23" fmla="*/ 35 h 35"/>
                <a:gd name="T24" fmla="*/ 7 w 17"/>
                <a:gd name="T25" fmla="*/ 16 h 35"/>
                <a:gd name="T26" fmla="*/ 16 w 17"/>
                <a:gd name="T27" fmla="*/ 0 h 35"/>
                <a:gd name="T28" fmla="*/ 16 w 17"/>
                <a:gd name="T2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35">
                  <a:moveTo>
                    <a:pt x="16" y="0"/>
                  </a:moveTo>
                  <a:cubicBezTo>
                    <a:pt x="15" y="0"/>
                    <a:pt x="10" y="3"/>
                    <a:pt x="6" y="10"/>
                  </a:cubicBezTo>
                  <a:cubicBezTo>
                    <a:pt x="6" y="11"/>
                    <a:pt x="6" y="12"/>
                    <a:pt x="6" y="12"/>
                  </a:cubicBezTo>
                  <a:cubicBezTo>
                    <a:pt x="6" y="12"/>
                    <a:pt x="6" y="12"/>
                    <a:pt x="6" y="12"/>
                  </a:cubicBezTo>
                  <a:cubicBezTo>
                    <a:pt x="6" y="12"/>
                    <a:pt x="5" y="12"/>
                    <a:pt x="5" y="12"/>
                  </a:cubicBezTo>
                  <a:cubicBezTo>
                    <a:pt x="5" y="12"/>
                    <a:pt x="5" y="12"/>
                    <a:pt x="5" y="12"/>
                  </a:cubicBezTo>
                  <a:cubicBezTo>
                    <a:pt x="6" y="14"/>
                    <a:pt x="6" y="15"/>
                    <a:pt x="6" y="15"/>
                  </a:cubicBezTo>
                  <a:cubicBezTo>
                    <a:pt x="6" y="15"/>
                    <a:pt x="6" y="15"/>
                    <a:pt x="6" y="15"/>
                  </a:cubicBezTo>
                  <a:cubicBezTo>
                    <a:pt x="6" y="15"/>
                    <a:pt x="5" y="14"/>
                    <a:pt x="5" y="13"/>
                  </a:cubicBezTo>
                  <a:cubicBezTo>
                    <a:pt x="4" y="14"/>
                    <a:pt x="4" y="15"/>
                    <a:pt x="4" y="15"/>
                  </a:cubicBezTo>
                  <a:cubicBezTo>
                    <a:pt x="0" y="25"/>
                    <a:pt x="2" y="35"/>
                    <a:pt x="2" y="35"/>
                  </a:cubicBezTo>
                  <a:cubicBezTo>
                    <a:pt x="2" y="35"/>
                    <a:pt x="2" y="35"/>
                    <a:pt x="2" y="35"/>
                  </a:cubicBezTo>
                  <a:cubicBezTo>
                    <a:pt x="3" y="35"/>
                    <a:pt x="3" y="26"/>
                    <a:pt x="7" y="16"/>
                  </a:cubicBezTo>
                  <a:cubicBezTo>
                    <a:pt x="10" y="6"/>
                    <a:pt x="17" y="1"/>
                    <a:pt x="16" y="0"/>
                  </a:cubicBezTo>
                  <a:cubicBezTo>
                    <a:pt x="16" y="0"/>
                    <a:pt x="16" y="0"/>
                    <a:pt x="16"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8" name="Freeform 216">
              <a:extLst>
                <a:ext uri="{FF2B5EF4-FFF2-40B4-BE49-F238E27FC236}">
                  <a16:creationId xmlns:a16="http://schemas.microsoft.com/office/drawing/2014/main" id="{933CB4C9-1977-405E-BC79-6F75ADCFA4D1}"/>
                </a:ext>
              </a:extLst>
            </p:cNvPr>
            <p:cNvSpPr>
              <a:spLocks noEditPoints="1"/>
            </p:cNvSpPr>
            <p:nvPr/>
          </p:nvSpPr>
          <p:spPr bwMode="auto">
            <a:xfrm>
              <a:off x="3538254" y="5056188"/>
              <a:ext cx="57150" cy="101600"/>
            </a:xfrm>
            <a:custGeom>
              <a:avLst/>
              <a:gdLst>
                <a:gd name="T0" fmla="*/ 10 w 15"/>
                <a:gd name="T1" fmla="*/ 22 h 27"/>
                <a:gd name="T2" fmla="*/ 13 w 15"/>
                <a:gd name="T3" fmla="*/ 25 h 27"/>
                <a:gd name="T4" fmla="*/ 14 w 15"/>
                <a:gd name="T5" fmla="*/ 27 h 27"/>
                <a:gd name="T6" fmla="*/ 14 w 15"/>
                <a:gd name="T7" fmla="*/ 27 h 27"/>
                <a:gd name="T8" fmla="*/ 13 w 15"/>
                <a:gd name="T9" fmla="*/ 24 h 27"/>
                <a:gd name="T10" fmla="*/ 12 w 15"/>
                <a:gd name="T11" fmla="*/ 23 h 27"/>
                <a:gd name="T12" fmla="*/ 10 w 15"/>
                <a:gd name="T13" fmla="*/ 22 h 27"/>
                <a:gd name="T14" fmla="*/ 10 w 15"/>
                <a:gd name="T15" fmla="*/ 22 h 27"/>
                <a:gd name="T16" fmla="*/ 12 w 15"/>
                <a:gd name="T17" fmla="*/ 4 h 27"/>
                <a:gd name="T18" fmla="*/ 12 w 15"/>
                <a:gd name="T19" fmla="*/ 4 h 27"/>
                <a:gd name="T20" fmla="*/ 13 w 15"/>
                <a:gd name="T21" fmla="*/ 11 h 27"/>
                <a:gd name="T22" fmla="*/ 13 w 15"/>
                <a:gd name="T23" fmla="*/ 24 h 27"/>
                <a:gd name="T24" fmla="*/ 14 w 15"/>
                <a:gd name="T25" fmla="*/ 24 h 27"/>
                <a:gd name="T26" fmla="*/ 14 w 15"/>
                <a:gd name="T27" fmla="*/ 24 h 27"/>
                <a:gd name="T28" fmla="*/ 14 w 15"/>
                <a:gd name="T29" fmla="*/ 22 h 27"/>
                <a:gd name="T30" fmla="*/ 15 w 15"/>
                <a:gd name="T31" fmla="*/ 11 h 27"/>
                <a:gd name="T32" fmla="*/ 15 w 15"/>
                <a:gd name="T33" fmla="*/ 5 h 27"/>
                <a:gd name="T34" fmla="*/ 15 w 15"/>
                <a:gd name="T35" fmla="*/ 5 h 27"/>
                <a:gd name="T36" fmla="*/ 12 w 15"/>
                <a:gd name="T37" fmla="*/ 4 h 27"/>
                <a:gd name="T38" fmla="*/ 0 w 15"/>
                <a:gd name="T39" fmla="*/ 0 h 27"/>
                <a:gd name="T40" fmla="*/ 0 w 15"/>
                <a:gd name="T41" fmla="*/ 0 h 27"/>
                <a:gd name="T42" fmla="*/ 1 w 15"/>
                <a:gd name="T43" fmla="*/ 3 h 27"/>
                <a:gd name="T44" fmla="*/ 6 w 15"/>
                <a:gd name="T45" fmla="*/ 16 h 27"/>
                <a:gd name="T46" fmla="*/ 9 w 15"/>
                <a:gd name="T47" fmla="*/ 21 h 27"/>
                <a:gd name="T48" fmla="*/ 11 w 15"/>
                <a:gd name="T49" fmla="*/ 22 h 27"/>
                <a:gd name="T50" fmla="*/ 8 w 15"/>
                <a:gd name="T51" fmla="*/ 15 h 27"/>
                <a:gd name="T52" fmla="*/ 3 w 15"/>
                <a:gd name="T53" fmla="*/ 2 h 27"/>
                <a:gd name="T54" fmla="*/ 3 w 15"/>
                <a:gd name="T55" fmla="*/ 1 h 27"/>
                <a:gd name="T56" fmla="*/ 3 w 15"/>
                <a:gd name="T57" fmla="*/ 1 h 27"/>
                <a:gd name="T58" fmla="*/ 0 w 15"/>
                <a:gd name="T5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 h="27">
                  <a:moveTo>
                    <a:pt x="10" y="22"/>
                  </a:moveTo>
                  <a:cubicBezTo>
                    <a:pt x="11" y="24"/>
                    <a:pt x="12" y="25"/>
                    <a:pt x="13" y="25"/>
                  </a:cubicBezTo>
                  <a:cubicBezTo>
                    <a:pt x="13" y="26"/>
                    <a:pt x="14" y="27"/>
                    <a:pt x="14" y="27"/>
                  </a:cubicBezTo>
                  <a:cubicBezTo>
                    <a:pt x="14" y="27"/>
                    <a:pt x="14" y="27"/>
                    <a:pt x="14" y="27"/>
                  </a:cubicBezTo>
                  <a:cubicBezTo>
                    <a:pt x="14" y="27"/>
                    <a:pt x="14" y="26"/>
                    <a:pt x="13" y="24"/>
                  </a:cubicBezTo>
                  <a:cubicBezTo>
                    <a:pt x="13" y="24"/>
                    <a:pt x="12" y="23"/>
                    <a:pt x="12" y="23"/>
                  </a:cubicBezTo>
                  <a:cubicBezTo>
                    <a:pt x="11" y="23"/>
                    <a:pt x="11" y="22"/>
                    <a:pt x="10" y="22"/>
                  </a:cubicBezTo>
                  <a:cubicBezTo>
                    <a:pt x="10" y="22"/>
                    <a:pt x="10" y="22"/>
                    <a:pt x="10" y="22"/>
                  </a:cubicBezTo>
                  <a:moveTo>
                    <a:pt x="12" y="4"/>
                  </a:moveTo>
                  <a:cubicBezTo>
                    <a:pt x="12" y="4"/>
                    <a:pt x="12" y="4"/>
                    <a:pt x="12" y="4"/>
                  </a:cubicBezTo>
                  <a:cubicBezTo>
                    <a:pt x="13" y="6"/>
                    <a:pt x="13" y="9"/>
                    <a:pt x="13" y="11"/>
                  </a:cubicBezTo>
                  <a:cubicBezTo>
                    <a:pt x="14" y="18"/>
                    <a:pt x="13" y="22"/>
                    <a:pt x="13" y="24"/>
                  </a:cubicBezTo>
                  <a:cubicBezTo>
                    <a:pt x="13" y="24"/>
                    <a:pt x="14" y="24"/>
                    <a:pt x="14" y="24"/>
                  </a:cubicBezTo>
                  <a:cubicBezTo>
                    <a:pt x="14" y="24"/>
                    <a:pt x="14" y="24"/>
                    <a:pt x="14" y="24"/>
                  </a:cubicBezTo>
                  <a:cubicBezTo>
                    <a:pt x="14" y="24"/>
                    <a:pt x="14" y="23"/>
                    <a:pt x="14" y="22"/>
                  </a:cubicBezTo>
                  <a:cubicBezTo>
                    <a:pt x="15" y="20"/>
                    <a:pt x="15" y="16"/>
                    <a:pt x="15" y="11"/>
                  </a:cubicBezTo>
                  <a:cubicBezTo>
                    <a:pt x="15" y="9"/>
                    <a:pt x="15" y="7"/>
                    <a:pt x="15" y="5"/>
                  </a:cubicBezTo>
                  <a:cubicBezTo>
                    <a:pt x="15" y="5"/>
                    <a:pt x="15" y="5"/>
                    <a:pt x="15" y="5"/>
                  </a:cubicBezTo>
                  <a:cubicBezTo>
                    <a:pt x="14" y="4"/>
                    <a:pt x="13" y="4"/>
                    <a:pt x="12" y="4"/>
                  </a:cubicBezTo>
                  <a:moveTo>
                    <a:pt x="0" y="0"/>
                  </a:moveTo>
                  <a:cubicBezTo>
                    <a:pt x="0" y="0"/>
                    <a:pt x="0" y="0"/>
                    <a:pt x="0" y="0"/>
                  </a:cubicBezTo>
                  <a:cubicBezTo>
                    <a:pt x="0" y="1"/>
                    <a:pt x="1" y="2"/>
                    <a:pt x="1" y="3"/>
                  </a:cubicBezTo>
                  <a:cubicBezTo>
                    <a:pt x="2" y="8"/>
                    <a:pt x="4" y="13"/>
                    <a:pt x="6" y="16"/>
                  </a:cubicBezTo>
                  <a:cubicBezTo>
                    <a:pt x="7" y="18"/>
                    <a:pt x="8" y="20"/>
                    <a:pt x="9" y="21"/>
                  </a:cubicBezTo>
                  <a:cubicBezTo>
                    <a:pt x="10" y="21"/>
                    <a:pt x="11" y="21"/>
                    <a:pt x="11" y="22"/>
                  </a:cubicBezTo>
                  <a:cubicBezTo>
                    <a:pt x="10" y="20"/>
                    <a:pt x="9" y="18"/>
                    <a:pt x="8" y="15"/>
                  </a:cubicBezTo>
                  <a:cubicBezTo>
                    <a:pt x="6" y="12"/>
                    <a:pt x="5" y="7"/>
                    <a:pt x="3" y="2"/>
                  </a:cubicBezTo>
                  <a:cubicBezTo>
                    <a:pt x="3" y="2"/>
                    <a:pt x="3" y="2"/>
                    <a:pt x="3" y="1"/>
                  </a:cubicBezTo>
                  <a:cubicBezTo>
                    <a:pt x="3" y="1"/>
                    <a:pt x="3" y="1"/>
                    <a:pt x="3" y="1"/>
                  </a:cubicBezTo>
                  <a:cubicBezTo>
                    <a:pt x="2" y="1"/>
                    <a:pt x="1" y="1"/>
                    <a:pt x="0"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9" name="Freeform 217">
              <a:extLst>
                <a:ext uri="{FF2B5EF4-FFF2-40B4-BE49-F238E27FC236}">
                  <a16:creationId xmlns:a16="http://schemas.microsoft.com/office/drawing/2014/main" id="{492E0BFD-A836-408D-8E2B-516EF643ECDE}"/>
                </a:ext>
              </a:extLst>
            </p:cNvPr>
            <p:cNvSpPr>
              <a:spLocks/>
            </p:cNvSpPr>
            <p:nvPr/>
          </p:nvSpPr>
          <p:spPr bwMode="auto">
            <a:xfrm>
              <a:off x="3360454" y="5286375"/>
              <a:ext cx="265113" cy="79375"/>
            </a:xfrm>
            <a:custGeom>
              <a:avLst/>
              <a:gdLst>
                <a:gd name="T0" fmla="*/ 32 w 70"/>
                <a:gd name="T1" fmla="*/ 0 h 21"/>
                <a:gd name="T2" fmla="*/ 6 w 70"/>
                <a:gd name="T3" fmla="*/ 6 h 21"/>
                <a:gd name="T4" fmla="*/ 0 w 70"/>
                <a:gd name="T5" fmla="*/ 9 h 21"/>
                <a:gd name="T6" fmla="*/ 24 w 70"/>
                <a:gd name="T7" fmla="*/ 16 h 21"/>
                <a:gd name="T8" fmla="*/ 70 w 70"/>
                <a:gd name="T9" fmla="*/ 21 h 21"/>
                <a:gd name="T10" fmla="*/ 67 w 70"/>
                <a:gd name="T11" fmla="*/ 18 h 21"/>
                <a:gd name="T12" fmla="*/ 39 w 70"/>
                <a:gd name="T13" fmla="*/ 1 h 21"/>
                <a:gd name="T14" fmla="*/ 32 w 70"/>
                <a:gd name="T15" fmla="*/ 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1">
                  <a:moveTo>
                    <a:pt x="32" y="0"/>
                  </a:moveTo>
                  <a:cubicBezTo>
                    <a:pt x="21" y="0"/>
                    <a:pt x="12" y="4"/>
                    <a:pt x="6" y="6"/>
                  </a:cubicBezTo>
                  <a:cubicBezTo>
                    <a:pt x="4" y="7"/>
                    <a:pt x="2" y="8"/>
                    <a:pt x="0" y="9"/>
                  </a:cubicBezTo>
                  <a:cubicBezTo>
                    <a:pt x="4" y="10"/>
                    <a:pt x="13" y="13"/>
                    <a:pt x="24" y="16"/>
                  </a:cubicBezTo>
                  <a:cubicBezTo>
                    <a:pt x="37" y="18"/>
                    <a:pt x="52" y="20"/>
                    <a:pt x="70" y="21"/>
                  </a:cubicBezTo>
                  <a:cubicBezTo>
                    <a:pt x="69" y="20"/>
                    <a:pt x="68" y="19"/>
                    <a:pt x="67" y="18"/>
                  </a:cubicBezTo>
                  <a:cubicBezTo>
                    <a:pt x="61" y="12"/>
                    <a:pt x="52" y="3"/>
                    <a:pt x="39" y="1"/>
                  </a:cubicBezTo>
                  <a:cubicBezTo>
                    <a:pt x="36" y="1"/>
                    <a:pt x="34" y="0"/>
                    <a:pt x="32"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40" name="Freeform 218">
              <a:extLst>
                <a:ext uri="{FF2B5EF4-FFF2-40B4-BE49-F238E27FC236}">
                  <a16:creationId xmlns:a16="http://schemas.microsoft.com/office/drawing/2014/main" id="{152CB537-65AC-4D00-B248-0CF9BAB73E28}"/>
                </a:ext>
              </a:extLst>
            </p:cNvPr>
            <p:cNvSpPr>
              <a:spLocks/>
            </p:cNvSpPr>
            <p:nvPr/>
          </p:nvSpPr>
          <p:spPr bwMode="auto">
            <a:xfrm>
              <a:off x="3455704" y="5135563"/>
              <a:ext cx="131763" cy="68263"/>
            </a:xfrm>
            <a:custGeom>
              <a:avLst/>
              <a:gdLst>
                <a:gd name="T0" fmla="*/ 24 w 35"/>
                <a:gd name="T1" fmla="*/ 0 h 18"/>
                <a:gd name="T2" fmla="*/ 12 w 35"/>
                <a:gd name="T3" fmla="*/ 1 h 18"/>
                <a:gd name="T4" fmla="*/ 5 w 35"/>
                <a:gd name="T5" fmla="*/ 4 h 18"/>
                <a:gd name="T6" fmla="*/ 1 w 35"/>
                <a:gd name="T7" fmla="*/ 12 h 18"/>
                <a:gd name="T8" fmla="*/ 7 w 35"/>
                <a:gd name="T9" fmla="*/ 18 h 18"/>
                <a:gd name="T10" fmla="*/ 11 w 35"/>
                <a:gd name="T11" fmla="*/ 18 h 18"/>
                <a:gd name="T12" fmla="*/ 15 w 35"/>
                <a:gd name="T13" fmla="*/ 18 h 18"/>
                <a:gd name="T14" fmla="*/ 26 w 35"/>
                <a:gd name="T15" fmla="*/ 12 h 18"/>
                <a:gd name="T16" fmla="*/ 34 w 35"/>
                <a:gd name="T17" fmla="*/ 4 h 18"/>
                <a:gd name="T18" fmla="*/ 34 w 35"/>
                <a:gd name="T19" fmla="*/ 4 h 18"/>
                <a:gd name="T20" fmla="*/ 25 w 35"/>
                <a:gd name="T21" fmla="*/ 11 h 18"/>
                <a:gd name="T22" fmla="*/ 14 w 35"/>
                <a:gd name="T23" fmla="*/ 15 h 18"/>
                <a:gd name="T24" fmla="*/ 11 w 35"/>
                <a:gd name="T25" fmla="*/ 16 h 18"/>
                <a:gd name="T26" fmla="*/ 8 w 35"/>
                <a:gd name="T27" fmla="*/ 15 h 18"/>
                <a:gd name="T28" fmla="*/ 4 w 35"/>
                <a:gd name="T29" fmla="*/ 11 h 18"/>
                <a:gd name="T30" fmla="*/ 6 w 35"/>
                <a:gd name="T31" fmla="*/ 6 h 18"/>
                <a:gd name="T32" fmla="*/ 12 w 35"/>
                <a:gd name="T33" fmla="*/ 4 h 18"/>
                <a:gd name="T34" fmla="*/ 24 w 35"/>
                <a:gd name="T35" fmla="*/ 2 h 18"/>
                <a:gd name="T36" fmla="*/ 29 w 35"/>
                <a:gd name="T37" fmla="*/ 1 h 18"/>
                <a:gd name="T38" fmla="*/ 32 w 35"/>
                <a:gd name="T39" fmla="*/ 1 h 18"/>
                <a:gd name="T40" fmla="*/ 32 w 35"/>
                <a:gd name="T41" fmla="*/ 1 h 18"/>
                <a:gd name="T42" fmla="*/ 34 w 35"/>
                <a:gd name="T43" fmla="*/ 2 h 18"/>
                <a:gd name="T44" fmla="*/ 34 w 35"/>
                <a:gd name="T45" fmla="*/ 2 h 18"/>
                <a:gd name="T46" fmla="*/ 35 w 35"/>
                <a:gd name="T47" fmla="*/ 1 h 18"/>
                <a:gd name="T48" fmla="*/ 33 w 35"/>
                <a:gd name="T49" fmla="*/ 1 h 18"/>
                <a:gd name="T50" fmla="*/ 31 w 35"/>
                <a:gd name="T51" fmla="*/ 0 h 18"/>
                <a:gd name="T52" fmla="*/ 24 w 35"/>
                <a:gd name="T53" fmla="*/ 0 h 18"/>
                <a:gd name="T54" fmla="*/ 24 w 35"/>
                <a:gd name="T5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18">
                  <a:moveTo>
                    <a:pt x="24" y="0"/>
                  </a:moveTo>
                  <a:cubicBezTo>
                    <a:pt x="21" y="0"/>
                    <a:pt x="16" y="0"/>
                    <a:pt x="12" y="1"/>
                  </a:cubicBezTo>
                  <a:cubicBezTo>
                    <a:pt x="10" y="2"/>
                    <a:pt x="7" y="2"/>
                    <a:pt x="5" y="4"/>
                  </a:cubicBezTo>
                  <a:cubicBezTo>
                    <a:pt x="2" y="5"/>
                    <a:pt x="0" y="8"/>
                    <a:pt x="1" y="12"/>
                  </a:cubicBezTo>
                  <a:cubicBezTo>
                    <a:pt x="1" y="15"/>
                    <a:pt x="4" y="17"/>
                    <a:pt x="7" y="18"/>
                  </a:cubicBezTo>
                  <a:cubicBezTo>
                    <a:pt x="8" y="18"/>
                    <a:pt x="9" y="18"/>
                    <a:pt x="11" y="18"/>
                  </a:cubicBezTo>
                  <a:cubicBezTo>
                    <a:pt x="12" y="18"/>
                    <a:pt x="13" y="18"/>
                    <a:pt x="15" y="18"/>
                  </a:cubicBezTo>
                  <a:cubicBezTo>
                    <a:pt x="20" y="17"/>
                    <a:pt x="23" y="14"/>
                    <a:pt x="26" y="12"/>
                  </a:cubicBezTo>
                  <a:cubicBezTo>
                    <a:pt x="32" y="8"/>
                    <a:pt x="34" y="5"/>
                    <a:pt x="34" y="4"/>
                  </a:cubicBezTo>
                  <a:cubicBezTo>
                    <a:pt x="34" y="4"/>
                    <a:pt x="34" y="4"/>
                    <a:pt x="34" y="4"/>
                  </a:cubicBezTo>
                  <a:cubicBezTo>
                    <a:pt x="34" y="4"/>
                    <a:pt x="30" y="7"/>
                    <a:pt x="25" y="11"/>
                  </a:cubicBezTo>
                  <a:cubicBezTo>
                    <a:pt x="22" y="12"/>
                    <a:pt x="19" y="14"/>
                    <a:pt x="14" y="15"/>
                  </a:cubicBezTo>
                  <a:cubicBezTo>
                    <a:pt x="13" y="15"/>
                    <a:pt x="12" y="16"/>
                    <a:pt x="11" y="16"/>
                  </a:cubicBezTo>
                  <a:cubicBezTo>
                    <a:pt x="10" y="16"/>
                    <a:pt x="9" y="15"/>
                    <a:pt x="8" y="15"/>
                  </a:cubicBezTo>
                  <a:cubicBezTo>
                    <a:pt x="6" y="15"/>
                    <a:pt x="4" y="13"/>
                    <a:pt x="4" y="11"/>
                  </a:cubicBezTo>
                  <a:cubicBezTo>
                    <a:pt x="3" y="9"/>
                    <a:pt x="4" y="7"/>
                    <a:pt x="6" y="6"/>
                  </a:cubicBezTo>
                  <a:cubicBezTo>
                    <a:pt x="8" y="5"/>
                    <a:pt x="10" y="4"/>
                    <a:pt x="12" y="4"/>
                  </a:cubicBezTo>
                  <a:cubicBezTo>
                    <a:pt x="17" y="2"/>
                    <a:pt x="21" y="2"/>
                    <a:pt x="24" y="2"/>
                  </a:cubicBezTo>
                  <a:cubicBezTo>
                    <a:pt x="26" y="1"/>
                    <a:pt x="28" y="1"/>
                    <a:pt x="29" y="1"/>
                  </a:cubicBezTo>
                  <a:cubicBezTo>
                    <a:pt x="30" y="1"/>
                    <a:pt x="31" y="1"/>
                    <a:pt x="32" y="1"/>
                  </a:cubicBezTo>
                  <a:cubicBezTo>
                    <a:pt x="32" y="1"/>
                    <a:pt x="32" y="1"/>
                    <a:pt x="32" y="1"/>
                  </a:cubicBezTo>
                  <a:cubicBezTo>
                    <a:pt x="33" y="1"/>
                    <a:pt x="33" y="2"/>
                    <a:pt x="34" y="2"/>
                  </a:cubicBezTo>
                  <a:cubicBezTo>
                    <a:pt x="34" y="2"/>
                    <a:pt x="34" y="2"/>
                    <a:pt x="34" y="2"/>
                  </a:cubicBezTo>
                  <a:cubicBezTo>
                    <a:pt x="35" y="2"/>
                    <a:pt x="35" y="1"/>
                    <a:pt x="35" y="1"/>
                  </a:cubicBezTo>
                  <a:cubicBezTo>
                    <a:pt x="35" y="1"/>
                    <a:pt x="35" y="1"/>
                    <a:pt x="33" y="1"/>
                  </a:cubicBezTo>
                  <a:cubicBezTo>
                    <a:pt x="33" y="0"/>
                    <a:pt x="32" y="0"/>
                    <a:pt x="31" y="0"/>
                  </a:cubicBezTo>
                  <a:cubicBezTo>
                    <a:pt x="29" y="0"/>
                    <a:pt x="27" y="0"/>
                    <a:pt x="24" y="0"/>
                  </a:cubicBezTo>
                  <a:cubicBezTo>
                    <a:pt x="24" y="0"/>
                    <a:pt x="24" y="0"/>
                    <a:pt x="24"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1" name="Freeform 219">
              <a:extLst>
                <a:ext uri="{FF2B5EF4-FFF2-40B4-BE49-F238E27FC236}">
                  <a16:creationId xmlns:a16="http://schemas.microsoft.com/office/drawing/2014/main" id="{F3EBE4D5-5DB8-4237-A12B-946DBC1417A5}"/>
                </a:ext>
              </a:extLst>
            </p:cNvPr>
            <p:cNvSpPr>
              <a:spLocks/>
            </p:cNvSpPr>
            <p:nvPr/>
          </p:nvSpPr>
          <p:spPr bwMode="auto">
            <a:xfrm>
              <a:off x="3803367" y="5176838"/>
              <a:ext cx="55563" cy="109538"/>
            </a:xfrm>
            <a:custGeom>
              <a:avLst/>
              <a:gdLst>
                <a:gd name="T0" fmla="*/ 14 w 15"/>
                <a:gd name="T1" fmla="*/ 0 h 29"/>
                <a:gd name="T2" fmla="*/ 3 w 15"/>
                <a:gd name="T3" fmla="*/ 12 h 29"/>
                <a:gd name="T4" fmla="*/ 2 w 15"/>
                <a:gd name="T5" fmla="*/ 29 h 29"/>
                <a:gd name="T6" fmla="*/ 2 w 15"/>
                <a:gd name="T7" fmla="*/ 29 h 29"/>
                <a:gd name="T8" fmla="*/ 6 w 15"/>
                <a:gd name="T9" fmla="*/ 14 h 29"/>
                <a:gd name="T10" fmla="*/ 14 w 15"/>
                <a:gd name="T11" fmla="*/ 0 h 29"/>
                <a:gd name="T12" fmla="*/ 14 w 15"/>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15" h="29">
                  <a:moveTo>
                    <a:pt x="14" y="0"/>
                  </a:moveTo>
                  <a:cubicBezTo>
                    <a:pt x="13" y="0"/>
                    <a:pt x="7" y="4"/>
                    <a:pt x="3" y="12"/>
                  </a:cubicBezTo>
                  <a:cubicBezTo>
                    <a:pt x="0" y="21"/>
                    <a:pt x="2" y="29"/>
                    <a:pt x="2" y="29"/>
                  </a:cubicBezTo>
                  <a:cubicBezTo>
                    <a:pt x="2" y="29"/>
                    <a:pt x="2" y="29"/>
                    <a:pt x="2" y="29"/>
                  </a:cubicBezTo>
                  <a:cubicBezTo>
                    <a:pt x="3" y="29"/>
                    <a:pt x="3" y="22"/>
                    <a:pt x="6" y="14"/>
                  </a:cubicBezTo>
                  <a:cubicBezTo>
                    <a:pt x="9" y="5"/>
                    <a:pt x="15" y="1"/>
                    <a:pt x="14" y="0"/>
                  </a:cubicBezTo>
                  <a:cubicBezTo>
                    <a:pt x="14" y="0"/>
                    <a:pt x="14" y="0"/>
                    <a:pt x="14"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2" name="Freeform 220">
              <a:extLst>
                <a:ext uri="{FF2B5EF4-FFF2-40B4-BE49-F238E27FC236}">
                  <a16:creationId xmlns:a16="http://schemas.microsoft.com/office/drawing/2014/main" id="{7156A859-F9A1-4D49-B0CA-EEC21C00557E}"/>
                </a:ext>
              </a:extLst>
            </p:cNvPr>
            <p:cNvSpPr>
              <a:spLocks noEditPoints="1"/>
            </p:cNvSpPr>
            <p:nvPr/>
          </p:nvSpPr>
          <p:spPr bwMode="auto">
            <a:xfrm>
              <a:off x="3354104" y="5316538"/>
              <a:ext cx="704850" cy="60325"/>
            </a:xfrm>
            <a:custGeom>
              <a:avLst/>
              <a:gdLst>
                <a:gd name="T0" fmla="*/ 179 w 187"/>
                <a:gd name="T1" fmla="*/ 11 h 16"/>
                <a:gd name="T2" fmla="*/ 159 w 187"/>
                <a:gd name="T3" fmla="*/ 12 h 16"/>
                <a:gd name="T4" fmla="*/ 93 w 187"/>
                <a:gd name="T5" fmla="*/ 13 h 16"/>
                <a:gd name="T6" fmla="*/ 88 w 187"/>
                <a:gd name="T7" fmla="*/ 13 h 16"/>
                <a:gd name="T8" fmla="*/ 74 w 187"/>
                <a:gd name="T9" fmla="*/ 13 h 16"/>
                <a:gd name="T10" fmla="*/ 77 w 187"/>
                <a:gd name="T11" fmla="*/ 16 h 16"/>
                <a:gd name="T12" fmla="*/ 88 w 187"/>
                <a:gd name="T13" fmla="*/ 16 h 16"/>
                <a:gd name="T14" fmla="*/ 93 w 187"/>
                <a:gd name="T15" fmla="*/ 16 h 16"/>
                <a:gd name="T16" fmla="*/ 159 w 187"/>
                <a:gd name="T17" fmla="*/ 14 h 16"/>
                <a:gd name="T18" fmla="*/ 179 w 187"/>
                <a:gd name="T19" fmla="*/ 13 h 16"/>
                <a:gd name="T20" fmla="*/ 187 w 187"/>
                <a:gd name="T21" fmla="*/ 12 h 16"/>
                <a:gd name="T22" fmla="*/ 179 w 187"/>
                <a:gd name="T23" fmla="*/ 11 h 16"/>
                <a:gd name="T24" fmla="*/ 2 w 187"/>
                <a:gd name="T25" fmla="*/ 1 h 16"/>
                <a:gd name="T26" fmla="*/ 2 w 187"/>
                <a:gd name="T27" fmla="*/ 1 h 16"/>
                <a:gd name="T28" fmla="*/ 7 w 187"/>
                <a:gd name="T29" fmla="*/ 4 h 16"/>
                <a:gd name="T30" fmla="*/ 26 w 187"/>
                <a:gd name="T31" fmla="*/ 10 h 16"/>
                <a:gd name="T32" fmla="*/ 75 w 187"/>
                <a:gd name="T33" fmla="*/ 16 h 16"/>
                <a:gd name="T34" fmla="*/ 72 w 187"/>
                <a:gd name="T35" fmla="*/ 13 h 16"/>
                <a:gd name="T36" fmla="*/ 26 w 187"/>
                <a:gd name="T37" fmla="*/ 8 h 16"/>
                <a:gd name="T38" fmla="*/ 2 w 187"/>
                <a:gd name="T39" fmla="*/ 1 h 16"/>
                <a:gd name="T40" fmla="*/ 0 w 187"/>
                <a:gd name="T41" fmla="*/ 0 h 16"/>
                <a:gd name="T42" fmla="*/ 0 w 187"/>
                <a:gd name="T43" fmla="*/ 0 h 16"/>
                <a:gd name="T44" fmla="*/ 0 w 187"/>
                <a:gd name="T45" fmla="*/ 0 h 16"/>
                <a:gd name="T46" fmla="*/ 0 w 187"/>
                <a:gd name="T47" fmla="*/ 0 h 16"/>
                <a:gd name="T48" fmla="*/ 0 w 187"/>
                <a:gd name="T4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7" h="16">
                  <a:moveTo>
                    <a:pt x="179" y="11"/>
                  </a:moveTo>
                  <a:cubicBezTo>
                    <a:pt x="174" y="12"/>
                    <a:pt x="167" y="12"/>
                    <a:pt x="159" y="12"/>
                  </a:cubicBezTo>
                  <a:cubicBezTo>
                    <a:pt x="142" y="12"/>
                    <a:pt x="118" y="12"/>
                    <a:pt x="93" y="13"/>
                  </a:cubicBezTo>
                  <a:cubicBezTo>
                    <a:pt x="91" y="13"/>
                    <a:pt x="89" y="13"/>
                    <a:pt x="88" y="13"/>
                  </a:cubicBezTo>
                  <a:cubicBezTo>
                    <a:pt x="83" y="13"/>
                    <a:pt x="79" y="13"/>
                    <a:pt x="74" y="13"/>
                  </a:cubicBezTo>
                  <a:cubicBezTo>
                    <a:pt x="75" y="14"/>
                    <a:pt x="76" y="15"/>
                    <a:pt x="77" y="16"/>
                  </a:cubicBezTo>
                  <a:cubicBezTo>
                    <a:pt x="80" y="16"/>
                    <a:pt x="84" y="16"/>
                    <a:pt x="88" y="16"/>
                  </a:cubicBezTo>
                  <a:cubicBezTo>
                    <a:pt x="90" y="16"/>
                    <a:pt x="91" y="16"/>
                    <a:pt x="93" y="16"/>
                  </a:cubicBezTo>
                  <a:cubicBezTo>
                    <a:pt x="119" y="16"/>
                    <a:pt x="142" y="14"/>
                    <a:pt x="159" y="14"/>
                  </a:cubicBezTo>
                  <a:cubicBezTo>
                    <a:pt x="167" y="13"/>
                    <a:pt x="174" y="13"/>
                    <a:pt x="179" y="13"/>
                  </a:cubicBezTo>
                  <a:cubicBezTo>
                    <a:pt x="184" y="12"/>
                    <a:pt x="187" y="12"/>
                    <a:pt x="187" y="12"/>
                  </a:cubicBezTo>
                  <a:cubicBezTo>
                    <a:pt x="187" y="12"/>
                    <a:pt x="184" y="12"/>
                    <a:pt x="179" y="11"/>
                  </a:cubicBezTo>
                  <a:moveTo>
                    <a:pt x="2" y="1"/>
                  </a:moveTo>
                  <a:cubicBezTo>
                    <a:pt x="2" y="1"/>
                    <a:pt x="2" y="1"/>
                    <a:pt x="2" y="1"/>
                  </a:cubicBezTo>
                  <a:cubicBezTo>
                    <a:pt x="3" y="2"/>
                    <a:pt x="4" y="3"/>
                    <a:pt x="7" y="4"/>
                  </a:cubicBezTo>
                  <a:cubicBezTo>
                    <a:pt x="11" y="5"/>
                    <a:pt x="18" y="8"/>
                    <a:pt x="26" y="10"/>
                  </a:cubicBezTo>
                  <a:cubicBezTo>
                    <a:pt x="39" y="13"/>
                    <a:pt x="56" y="15"/>
                    <a:pt x="75" y="16"/>
                  </a:cubicBezTo>
                  <a:cubicBezTo>
                    <a:pt x="74" y="15"/>
                    <a:pt x="73" y="14"/>
                    <a:pt x="72" y="13"/>
                  </a:cubicBezTo>
                  <a:cubicBezTo>
                    <a:pt x="54" y="12"/>
                    <a:pt x="39" y="10"/>
                    <a:pt x="26" y="8"/>
                  </a:cubicBezTo>
                  <a:cubicBezTo>
                    <a:pt x="15" y="5"/>
                    <a:pt x="6" y="2"/>
                    <a:pt x="2" y="1"/>
                  </a:cubicBezTo>
                  <a:moveTo>
                    <a:pt x="0" y="0"/>
                  </a:moveTo>
                  <a:cubicBezTo>
                    <a:pt x="0" y="0"/>
                    <a:pt x="0" y="0"/>
                    <a:pt x="0" y="0"/>
                  </a:cubicBezTo>
                  <a:cubicBezTo>
                    <a:pt x="0" y="0"/>
                    <a:pt x="0" y="0"/>
                    <a:pt x="0" y="0"/>
                  </a:cubicBezTo>
                  <a:cubicBezTo>
                    <a:pt x="0" y="0"/>
                    <a:pt x="0" y="0"/>
                    <a:pt x="0" y="0"/>
                  </a:cubicBezTo>
                  <a:cubicBezTo>
                    <a:pt x="0" y="0"/>
                    <a:pt x="0" y="0"/>
                    <a:pt x="0"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3" name="Freeform 221">
              <a:extLst>
                <a:ext uri="{FF2B5EF4-FFF2-40B4-BE49-F238E27FC236}">
                  <a16:creationId xmlns:a16="http://schemas.microsoft.com/office/drawing/2014/main" id="{C11913E3-E83A-4A3D-9F59-DDFF7C2229D6}"/>
                </a:ext>
              </a:extLst>
            </p:cNvPr>
            <p:cNvSpPr>
              <a:spLocks/>
            </p:cNvSpPr>
            <p:nvPr/>
          </p:nvSpPr>
          <p:spPr bwMode="auto">
            <a:xfrm>
              <a:off x="3335054" y="5278438"/>
              <a:ext cx="315913" cy="114300"/>
            </a:xfrm>
            <a:custGeom>
              <a:avLst/>
              <a:gdLst>
                <a:gd name="T0" fmla="*/ 39 w 84"/>
                <a:gd name="T1" fmla="*/ 0 h 30"/>
                <a:gd name="T2" fmla="*/ 12 w 84"/>
                <a:gd name="T3" fmla="*/ 7 h 30"/>
                <a:gd name="T4" fmla="*/ 5 w 84"/>
                <a:gd name="T5" fmla="*/ 10 h 30"/>
                <a:gd name="T6" fmla="*/ 5 w 84"/>
                <a:gd name="T7" fmla="*/ 10 h 30"/>
                <a:gd name="T8" fmla="*/ 0 w 84"/>
                <a:gd name="T9" fmla="*/ 14 h 30"/>
                <a:gd name="T10" fmla="*/ 0 w 84"/>
                <a:gd name="T11" fmla="*/ 14 h 30"/>
                <a:gd name="T12" fmla="*/ 7 w 84"/>
                <a:gd name="T13" fmla="*/ 11 h 30"/>
                <a:gd name="T14" fmla="*/ 7 w 84"/>
                <a:gd name="T15" fmla="*/ 11 h 30"/>
                <a:gd name="T16" fmla="*/ 13 w 84"/>
                <a:gd name="T17" fmla="*/ 8 h 30"/>
                <a:gd name="T18" fmla="*/ 39 w 84"/>
                <a:gd name="T19" fmla="*/ 2 h 30"/>
                <a:gd name="T20" fmla="*/ 46 w 84"/>
                <a:gd name="T21" fmla="*/ 3 h 30"/>
                <a:gd name="T22" fmla="*/ 74 w 84"/>
                <a:gd name="T23" fmla="*/ 20 h 30"/>
                <a:gd name="T24" fmla="*/ 77 w 84"/>
                <a:gd name="T25" fmla="*/ 23 h 30"/>
                <a:gd name="T26" fmla="*/ 80 w 84"/>
                <a:gd name="T27" fmla="*/ 26 h 30"/>
                <a:gd name="T28" fmla="*/ 84 w 84"/>
                <a:gd name="T29" fmla="*/ 30 h 30"/>
                <a:gd name="T30" fmla="*/ 84 w 84"/>
                <a:gd name="T31" fmla="*/ 30 h 30"/>
                <a:gd name="T32" fmla="*/ 82 w 84"/>
                <a:gd name="T33" fmla="*/ 26 h 30"/>
                <a:gd name="T34" fmla="*/ 79 w 84"/>
                <a:gd name="T35" fmla="*/ 23 h 30"/>
                <a:gd name="T36" fmla="*/ 76 w 84"/>
                <a:gd name="T37" fmla="*/ 18 h 30"/>
                <a:gd name="T38" fmla="*/ 64 w 84"/>
                <a:gd name="T39" fmla="*/ 8 h 30"/>
                <a:gd name="T40" fmla="*/ 46 w 84"/>
                <a:gd name="T41" fmla="*/ 0 h 30"/>
                <a:gd name="T42" fmla="*/ 39 w 84"/>
                <a:gd name="T4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 h="30">
                  <a:moveTo>
                    <a:pt x="39" y="0"/>
                  </a:moveTo>
                  <a:cubicBezTo>
                    <a:pt x="28" y="0"/>
                    <a:pt x="18" y="3"/>
                    <a:pt x="12" y="7"/>
                  </a:cubicBezTo>
                  <a:cubicBezTo>
                    <a:pt x="9" y="8"/>
                    <a:pt x="7" y="9"/>
                    <a:pt x="5" y="10"/>
                  </a:cubicBezTo>
                  <a:cubicBezTo>
                    <a:pt x="5" y="10"/>
                    <a:pt x="5" y="10"/>
                    <a:pt x="5" y="10"/>
                  </a:cubicBezTo>
                  <a:cubicBezTo>
                    <a:pt x="1" y="13"/>
                    <a:pt x="0" y="14"/>
                    <a:pt x="0" y="14"/>
                  </a:cubicBezTo>
                  <a:cubicBezTo>
                    <a:pt x="0" y="14"/>
                    <a:pt x="0" y="14"/>
                    <a:pt x="0" y="14"/>
                  </a:cubicBezTo>
                  <a:cubicBezTo>
                    <a:pt x="0" y="14"/>
                    <a:pt x="3" y="13"/>
                    <a:pt x="7" y="11"/>
                  </a:cubicBezTo>
                  <a:cubicBezTo>
                    <a:pt x="7" y="11"/>
                    <a:pt x="7" y="11"/>
                    <a:pt x="7" y="11"/>
                  </a:cubicBezTo>
                  <a:cubicBezTo>
                    <a:pt x="9" y="10"/>
                    <a:pt x="11" y="9"/>
                    <a:pt x="13" y="8"/>
                  </a:cubicBezTo>
                  <a:cubicBezTo>
                    <a:pt x="19" y="6"/>
                    <a:pt x="28" y="2"/>
                    <a:pt x="39" y="2"/>
                  </a:cubicBezTo>
                  <a:cubicBezTo>
                    <a:pt x="41" y="2"/>
                    <a:pt x="43" y="3"/>
                    <a:pt x="46" y="3"/>
                  </a:cubicBezTo>
                  <a:cubicBezTo>
                    <a:pt x="59" y="5"/>
                    <a:pt x="68" y="14"/>
                    <a:pt x="74" y="20"/>
                  </a:cubicBezTo>
                  <a:cubicBezTo>
                    <a:pt x="75" y="21"/>
                    <a:pt x="76" y="22"/>
                    <a:pt x="77" y="23"/>
                  </a:cubicBezTo>
                  <a:cubicBezTo>
                    <a:pt x="78" y="24"/>
                    <a:pt x="79" y="25"/>
                    <a:pt x="80" y="26"/>
                  </a:cubicBezTo>
                  <a:cubicBezTo>
                    <a:pt x="81" y="28"/>
                    <a:pt x="83" y="29"/>
                    <a:pt x="84" y="30"/>
                  </a:cubicBezTo>
                  <a:cubicBezTo>
                    <a:pt x="84" y="30"/>
                    <a:pt x="84" y="30"/>
                    <a:pt x="84" y="30"/>
                  </a:cubicBezTo>
                  <a:cubicBezTo>
                    <a:pt x="84" y="29"/>
                    <a:pt x="83" y="28"/>
                    <a:pt x="82" y="26"/>
                  </a:cubicBezTo>
                  <a:cubicBezTo>
                    <a:pt x="81" y="25"/>
                    <a:pt x="80" y="24"/>
                    <a:pt x="79" y="23"/>
                  </a:cubicBezTo>
                  <a:cubicBezTo>
                    <a:pt x="78" y="21"/>
                    <a:pt x="77" y="20"/>
                    <a:pt x="76" y="18"/>
                  </a:cubicBezTo>
                  <a:cubicBezTo>
                    <a:pt x="73" y="15"/>
                    <a:pt x="69" y="11"/>
                    <a:pt x="64" y="8"/>
                  </a:cubicBezTo>
                  <a:cubicBezTo>
                    <a:pt x="59" y="4"/>
                    <a:pt x="53" y="1"/>
                    <a:pt x="46" y="0"/>
                  </a:cubicBezTo>
                  <a:cubicBezTo>
                    <a:pt x="44" y="0"/>
                    <a:pt x="41" y="0"/>
                    <a:pt x="39"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4" name="Freeform 222">
              <a:extLst>
                <a:ext uri="{FF2B5EF4-FFF2-40B4-BE49-F238E27FC236}">
                  <a16:creationId xmlns:a16="http://schemas.microsoft.com/office/drawing/2014/main" id="{937D94AB-C2DD-418F-A18F-10BED9E2C056}"/>
                </a:ext>
              </a:extLst>
            </p:cNvPr>
            <p:cNvSpPr>
              <a:spLocks/>
            </p:cNvSpPr>
            <p:nvPr/>
          </p:nvSpPr>
          <p:spPr bwMode="auto">
            <a:xfrm>
              <a:off x="1344329" y="4433887"/>
              <a:ext cx="2549525" cy="995363"/>
            </a:xfrm>
            <a:custGeom>
              <a:avLst/>
              <a:gdLst>
                <a:gd name="T0" fmla="*/ 378 w 675"/>
                <a:gd name="T1" fmla="*/ 0 h 264"/>
                <a:gd name="T2" fmla="*/ 343 w 675"/>
                <a:gd name="T3" fmla="*/ 72 h 264"/>
                <a:gd name="T4" fmla="*/ 106 w 675"/>
                <a:gd name="T5" fmla="*/ 17 h 264"/>
                <a:gd name="T6" fmla="*/ 10 w 675"/>
                <a:gd name="T7" fmla="*/ 78 h 264"/>
                <a:gd name="T8" fmla="*/ 55 w 675"/>
                <a:gd name="T9" fmla="*/ 207 h 264"/>
                <a:gd name="T10" fmla="*/ 387 w 675"/>
                <a:gd name="T11" fmla="*/ 264 h 264"/>
                <a:gd name="T12" fmla="*/ 496 w 675"/>
                <a:gd name="T13" fmla="*/ 264 h 264"/>
                <a:gd name="T14" fmla="*/ 675 w 675"/>
                <a:gd name="T15" fmla="*/ 29 h 264"/>
                <a:gd name="T16" fmla="*/ 646 w 675"/>
                <a:gd name="T17" fmla="*/ 6 h 264"/>
                <a:gd name="T18" fmla="*/ 378 w 675"/>
                <a:gd name="T19"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5" h="264">
                  <a:moveTo>
                    <a:pt x="378" y="0"/>
                  </a:moveTo>
                  <a:cubicBezTo>
                    <a:pt x="343" y="72"/>
                    <a:pt x="343" y="72"/>
                    <a:pt x="343" y="72"/>
                  </a:cubicBezTo>
                  <a:cubicBezTo>
                    <a:pt x="343" y="72"/>
                    <a:pt x="154" y="15"/>
                    <a:pt x="106" y="17"/>
                  </a:cubicBezTo>
                  <a:cubicBezTo>
                    <a:pt x="59" y="20"/>
                    <a:pt x="20" y="39"/>
                    <a:pt x="10" y="78"/>
                  </a:cubicBezTo>
                  <a:cubicBezTo>
                    <a:pt x="1" y="117"/>
                    <a:pt x="0" y="170"/>
                    <a:pt x="55" y="207"/>
                  </a:cubicBezTo>
                  <a:cubicBezTo>
                    <a:pt x="111" y="244"/>
                    <a:pt x="387" y="264"/>
                    <a:pt x="387" y="264"/>
                  </a:cubicBezTo>
                  <a:cubicBezTo>
                    <a:pt x="496" y="264"/>
                    <a:pt x="496" y="264"/>
                    <a:pt x="496" y="264"/>
                  </a:cubicBezTo>
                  <a:cubicBezTo>
                    <a:pt x="675" y="29"/>
                    <a:pt x="675" y="29"/>
                    <a:pt x="675" y="29"/>
                  </a:cubicBezTo>
                  <a:cubicBezTo>
                    <a:pt x="646" y="6"/>
                    <a:pt x="646" y="6"/>
                    <a:pt x="646" y="6"/>
                  </a:cubicBezTo>
                  <a:lnTo>
                    <a:pt x="378" y="0"/>
                  </a:lnTo>
                  <a:close/>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dirty="0"/>
            </a:p>
          </p:txBody>
        </p:sp>
        <p:sp>
          <p:nvSpPr>
            <p:cNvPr id="45" name="Freeform 223">
              <a:extLst>
                <a:ext uri="{FF2B5EF4-FFF2-40B4-BE49-F238E27FC236}">
                  <a16:creationId xmlns:a16="http://schemas.microsoft.com/office/drawing/2014/main" id="{65F89289-4318-492E-A310-409173184293}"/>
                </a:ext>
              </a:extLst>
            </p:cNvPr>
            <p:cNvSpPr>
              <a:spLocks/>
            </p:cNvSpPr>
            <p:nvPr/>
          </p:nvSpPr>
          <p:spPr bwMode="auto">
            <a:xfrm>
              <a:off x="1749142" y="4614863"/>
              <a:ext cx="1246188" cy="419100"/>
            </a:xfrm>
            <a:custGeom>
              <a:avLst/>
              <a:gdLst>
                <a:gd name="T0" fmla="*/ 330 w 330"/>
                <a:gd name="T1" fmla="*/ 111 h 111"/>
                <a:gd name="T2" fmla="*/ 327 w 330"/>
                <a:gd name="T3" fmla="*/ 111 h 111"/>
                <a:gd name="T4" fmla="*/ 317 w 330"/>
                <a:gd name="T5" fmla="*/ 110 h 111"/>
                <a:gd name="T6" fmla="*/ 280 w 330"/>
                <a:gd name="T7" fmla="*/ 102 h 111"/>
                <a:gd name="T8" fmla="*/ 227 w 330"/>
                <a:gd name="T9" fmla="*/ 82 h 111"/>
                <a:gd name="T10" fmla="*/ 166 w 330"/>
                <a:gd name="T11" fmla="*/ 50 h 111"/>
                <a:gd name="T12" fmla="*/ 105 w 330"/>
                <a:gd name="T13" fmla="*/ 21 h 111"/>
                <a:gd name="T14" fmla="*/ 51 w 330"/>
                <a:gd name="T15" fmla="*/ 5 h 111"/>
                <a:gd name="T16" fmla="*/ 14 w 330"/>
                <a:gd name="T17" fmla="*/ 2 h 111"/>
                <a:gd name="T18" fmla="*/ 4 w 330"/>
                <a:gd name="T19" fmla="*/ 2 h 111"/>
                <a:gd name="T20" fmla="*/ 0 w 330"/>
                <a:gd name="T21" fmla="*/ 2 h 111"/>
                <a:gd name="T22" fmla="*/ 4 w 330"/>
                <a:gd name="T23" fmla="*/ 2 h 111"/>
                <a:gd name="T24" fmla="*/ 14 w 330"/>
                <a:gd name="T25" fmla="*/ 1 h 111"/>
                <a:gd name="T26" fmla="*/ 52 w 330"/>
                <a:gd name="T27" fmla="*/ 3 h 111"/>
                <a:gd name="T28" fmla="*/ 106 w 330"/>
                <a:gd name="T29" fmla="*/ 19 h 111"/>
                <a:gd name="T30" fmla="*/ 168 w 330"/>
                <a:gd name="T31" fmla="*/ 48 h 111"/>
                <a:gd name="T32" fmla="*/ 228 w 330"/>
                <a:gd name="T33" fmla="*/ 80 h 111"/>
                <a:gd name="T34" fmla="*/ 280 w 330"/>
                <a:gd name="T35" fmla="*/ 101 h 111"/>
                <a:gd name="T36" fmla="*/ 317 w 330"/>
                <a:gd name="T37" fmla="*/ 109 h 111"/>
                <a:gd name="T38" fmla="*/ 327 w 330"/>
                <a:gd name="T39" fmla="*/ 110 h 111"/>
                <a:gd name="T40" fmla="*/ 330 w 330"/>
                <a:gd name="T41"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0" h="111">
                  <a:moveTo>
                    <a:pt x="330" y="111"/>
                  </a:moveTo>
                  <a:cubicBezTo>
                    <a:pt x="330" y="111"/>
                    <a:pt x="329" y="111"/>
                    <a:pt x="327" y="111"/>
                  </a:cubicBezTo>
                  <a:cubicBezTo>
                    <a:pt x="324" y="111"/>
                    <a:pt x="321" y="111"/>
                    <a:pt x="317" y="110"/>
                  </a:cubicBezTo>
                  <a:cubicBezTo>
                    <a:pt x="308" y="109"/>
                    <a:pt x="295" y="107"/>
                    <a:pt x="280" y="102"/>
                  </a:cubicBezTo>
                  <a:cubicBezTo>
                    <a:pt x="264" y="98"/>
                    <a:pt x="246" y="91"/>
                    <a:pt x="227" y="82"/>
                  </a:cubicBezTo>
                  <a:cubicBezTo>
                    <a:pt x="208" y="73"/>
                    <a:pt x="188" y="62"/>
                    <a:pt x="166" y="50"/>
                  </a:cubicBezTo>
                  <a:cubicBezTo>
                    <a:pt x="145" y="39"/>
                    <a:pt x="124" y="29"/>
                    <a:pt x="105" y="21"/>
                  </a:cubicBezTo>
                  <a:cubicBezTo>
                    <a:pt x="85" y="13"/>
                    <a:pt x="67" y="8"/>
                    <a:pt x="51" y="5"/>
                  </a:cubicBezTo>
                  <a:cubicBezTo>
                    <a:pt x="36" y="2"/>
                    <a:pt x="23" y="1"/>
                    <a:pt x="14" y="2"/>
                  </a:cubicBezTo>
                  <a:cubicBezTo>
                    <a:pt x="10" y="2"/>
                    <a:pt x="6" y="2"/>
                    <a:pt x="4" y="2"/>
                  </a:cubicBezTo>
                  <a:cubicBezTo>
                    <a:pt x="1" y="2"/>
                    <a:pt x="0" y="2"/>
                    <a:pt x="0" y="2"/>
                  </a:cubicBezTo>
                  <a:cubicBezTo>
                    <a:pt x="0" y="2"/>
                    <a:pt x="1" y="2"/>
                    <a:pt x="4" y="2"/>
                  </a:cubicBezTo>
                  <a:cubicBezTo>
                    <a:pt x="6" y="1"/>
                    <a:pt x="10" y="1"/>
                    <a:pt x="14" y="1"/>
                  </a:cubicBezTo>
                  <a:cubicBezTo>
                    <a:pt x="23" y="0"/>
                    <a:pt x="36" y="1"/>
                    <a:pt x="52" y="3"/>
                  </a:cubicBezTo>
                  <a:cubicBezTo>
                    <a:pt x="68" y="6"/>
                    <a:pt x="86" y="11"/>
                    <a:pt x="106" y="19"/>
                  </a:cubicBezTo>
                  <a:cubicBezTo>
                    <a:pt x="125" y="27"/>
                    <a:pt x="146" y="37"/>
                    <a:pt x="168" y="48"/>
                  </a:cubicBezTo>
                  <a:cubicBezTo>
                    <a:pt x="189" y="60"/>
                    <a:pt x="209" y="71"/>
                    <a:pt x="228" y="80"/>
                  </a:cubicBezTo>
                  <a:cubicBezTo>
                    <a:pt x="247" y="89"/>
                    <a:pt x="265" y="96"/>
                    <a:pt x="280" y="101"/>
                  </a:cubicBezTo>
                  <a:cubicBezTo>
                    <a:pt x="295" y="105"/>
                    <a:pt x="308" y="108"/>
                    <a:pt x="317" y="109"/>
                  </a:cubicBezTo>
                  <a:cubicBezTo>
                    <a:pt x="321" y="110"/>
                    <a:pt x="325" y="110"/>
                    <a:pt x="327" y="110"/>
                  </a:cubicBezTo>
                  <a:cubicBezTo>
                    <a:pt x="329" y="111"/>
                    <a:pt x="330" y="111"/>
                    <a:pt x="330" y="111"/>
                  </a:cubicBezTo>
                </a:path>
              </a:pathLst>
            </a:custGeom>
            <a:solidFill>
              <a:srgbClr val="37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6" name="Freeform 224">
              <a:extLst>
                <a:ext uri="{FF2B5EF4-FFF2-40B4-BE49-F238E27FC236}">
                  <a16:creationId xmlns:a16="http://schemas.microsoft.com/office/drawing/2014/main" id="{1F44FE62-F410-4663-9CC2-EC3C8D0B6133}"/>
                </a:ext>
              </a:extLst>
            </p:cNvPr>
            <p:cNvSpPr>
              <a:spLocks/>
            </p:cNvSpPr>
            <p:nvPr/>
          </p:nvSpPr>
          <p:spPr bwMode="auto">
            <a:xfrm>
              <a:off x="2935004" y="4298950"/>
              <a:ext cx="1882775" cy="1190625"/>
            </a:xfrm>
            <a:custGeom>
              <a:avLst/>
              <a:gdLst>
                <a:gd name="T0" fmla="*/ 145 w 499"/>
                <a:gd name="T1" fmla="*/ 281 h 316"/>
                <a:gd name="T2" fmla="*/ 442 w 499"/>
                <a:gd name="T3" fmla="*/ 127 h 316"/>
                <a:gd name="T4" fmla="*/ 408 w 499"/>
                <a:gd name="T5" fmla="*/ 2 h 316"/>
                <a:gd name="T6" fmla="*/ 324 w 499"/>
                <a:gd name="T7" fmla="*/ 2 h 316"/>
                <a:gd name="T8" fmla="*/ 0 w 499"/>
                <a:gd name="T9" fmla="*/ 209 h 316"/>
                <a:gd name="T10" fmla="*/ 51 w 499"/>
                <a:gd name="T11" fmla="*/ 316 h 316"/>
                <a:gd name="T12" fmla="*/ 145 w 499"/>
                <a:gd name="T13" fmla="*/ 281 h 316"/>
              </a:gdLst>
              <a:ahLst/>
              <a:cxnLst>
                <a:cxn ang="0">
                  <a:pos x="T0" y="T1"/>
                </a:cxn>
                <a:cxn ang="0">
                  <a:pos x="T2" y="T3"/>
                </a:cxn>
                <a:cxn ang="0">
                  <a:pos x="T4" y="T5"/>
                </a:cxn>
                <a:cxn ang="0">
                  <a:pos x="T6" y="T7"/>
                </a:cxn>
                <a:cxn ang="0">
                  <a:pos x="T8" y="T9"/>
                </a:cxn>
                <a:cxn ang="0">
                  <a:pos x="T10" y="T11"/>
                </a:cxn>
                <a:cxn ang="0">
                  <a:pos x="T12" y="T13"/>
                </a:cxn>
              </a:cxnLst>
              <a:rect l="0" t="0" r="r" b="b"/>
              <a:pathLst>
                <a:path w="499" h="316">
                  <a:moveTo>
                    <a:pt x="145" y="281"/>
                  </a:moveTo>
                  <a:cubicBezTo>
                    <a:pt x="181" y="267"/>
                    <a:pt x="373" y="206"/>
                    <a:pt x="442" y="127"/>
                  </a:cubicBezTo>
                  <a:cubicBezTo>
                    <a:pt x="499" y="61"/>
                    <a:pt x="408" y="2"/>
                    <a:pt x="408" y="2"/>
                  </a:cubicBezTo>
                  <a:cubicBezTo>
                    <a:pt x="408" y="2"/>
                    <a:pt x="345" y="0"/>
                    <a:pt x="324" y="2"/>
                  </a:cubicBezTo>
                  <a:cubicBezTo>
                    <a:pt x="302" y="4"/>
                    <a:pt x="0" y="209"/>
                    <a:pt x="0" y="209"/>
                  </a:cubicBezTo>
                  <a:cubicBezTo>
                    <a:pt x="0" y="209"/>
                    <a:pt x="53" y="312"/>
                    <a:pt x="51" y="316"/>
                  </a:cubicBezTo>
                  <a:lnTo>
                    <a:pt x="145" y="281"/>
                  </a:lnTo>
                  <a:close/>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7" name="Freeform 225">
              <a:extLst>
                <a:ext uri="{FF2B5EF4-FFF2-40B4-BE49-F238E27FC236}">
                  <a16:creationId xmlns:a16="http://schemas.microsoft.com/office/drawing/2014/main" id="{40BF943B-6225-4B50-B914-067D07A3FFFA}"/>
                </a:ext>
              </a:extLst>
            </p:cNvPr>
            <p:cNvSpPr>
              <a:spLocks/>
            </p:cNvSpPr>
            <p:nvPr/>
          </p:nvSpPr>
          <p:spPr bwMode="auto">
            <a:xfrm>
              <a:off x="2938179" y="4494213"/>
              <a:ext cx="906463" cy="995363"/>
            </a:xfrm>
            <a:custGeom>
              <a:avLst/>
              <a:gdLst>
                <a:gd name="T0" fmla="*/ 239 w 240"/>
                <a:gd name="T1" fmla="*/ 0 h 264"/>
                <a:gd name="T2" fmla="*/ 239 w 240"/>
                <a:gd name="T3" fmla="*/ 1 h 264"/>
                <a:gd name="T4" fmla="*/ 236 w 240"/>
                <a:gd name="T5" fmla="*/ 3 h 264"/>
                <a:gd name="T6" fmla="*/ 226 w 240"/>
                <a:gd name="T7" fmla="*/ 9 h 264"/>
                <a:gd name="T8" fmla="*/ 190 w 240"/>
                <a:gd name="T9" fmla="*/ 32 h 264"/>
                <a:gd name="T10" fmla="*/ 68 w 240"/>
                <a:gd name="T11" fmla="*/ 109 h 264"/>
                <a:gd name="T12" fmla="*/ 2 w 240"/>
                <a:gd name="T13" fmla="*/ 150 h 264"/>
                <a:gd name="T14" fmla="*/ 3 w 240"/>
                <a:gd name="T15" fmla="*/ 149 h 264"/>
                <a:gd name="T16" fmla="*/ 37 w 240"/>
                <a:gd name="T17" fmla="*/ 232 h 264"/>
                <a:gd name="T18" fmla="*/ 47 w 240"/>
                <a:gd name="T19" fmla="*/ 256 h 264"/>
                <a:gd name="T20" fmla="*/ 49 w 240"/>
                <a:gd name="T21" fmla="*/ 262 h 264"/>
                <a:gd name="T22" fmla="*/ 50 w 240"/>
                <a:gd name="T23" fmla="*/ 264 h 264"/>
                <a:gd name="T24" fmla="*/ 49 w 240"/>
                <a:gd name="T25" fmla="*/ 262 h 264"/>
                <a:gd name="T26" fmla="*/ 46 w 240"/>
                <a:gd name="T27" fmla="*/ 256 h 264"/>
                <a:gd name="T28" fmla="*/ 36 w 240"/>
                <a:gd name="T29" fmla="*/ 232 h 264"/>
                <a:gd name="T30" fmla="*/ 1 w 240"/>
                <a:gd name="T31" fmla="*/ 149 h 264"/>
                <a:gd name="T32" fmla="*/ 0 w 240"/>
                <a:gd name="T33" fmla="*/ 149 h 264"/>
                <a:gd name="T34" fmla="*/ 1 w 240"/>
                <a:gd name="T35" fmla="*/ 148 h 264"/>
                <a:gd name="T36" fmla="*/ 67 w 240"/>
                <a:gd name="T37" fmla="*/ 107 h 264"/>
                <a:gd name="T38" fmla="*/ 189 w 240"/>
                <a:gd name="T39" fmla="*/ 31 h 264"/>
                <a:gd name="T40" fmla="*/ 226 w 240"/>
                <a:gd name="T41" fmla="*/ 8 h 264"/>
                <a:gd name="T42" fmla="*/ 236 w 240"/>
                <a:gd name="T43" fmla="*/ 2 h 264"/>
                <a:gd name="T44" fmla="*/ 239 w 240"/>
                <a:gd name="T45" fmla="*/ 1 h 264"/>
                <a:gd name="T46" fmla="*/ 239 w 240"/>
                <a:gd name="T4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0" h="264">
                  <a:moveTo>
                    <a:pt x="239" y="0"/>
                  </a:moveTo>
                  <a:cubicBezTo>
                    <a:pt x="240" y="0"/>
                    <a:pt x="239" y="1"/>
                    <a:pt x="239" y="1"/>
                  </a:cubicBezTo>
                  <a:cubicBezTo>
                    <a:pt x="238" y="1"/>
                    <a:pt x="237" y="2"/>
                    <a:pt x="236" y="3"/>
                  </a:cubicBezTo>
                  <a:cubicBezTo>
                    <a:pt x="234" y="4"/>
                    <a:pt x="230" y="6"/>
                    <a:pt x="226" y="9"/>
                  </a:cubicBezTo>
                  <a:cubicBezTo>
                    <a:pt x="217" y="15"/>
                    <a:pt x="205" y="23"/>
                    <a:pt x="190" y="32"/>
                  </a:cubicBezTo>
                  <a:cubicBezTo>
                    <a:pt x="158" y="52"/>
                    <a:pt x="116" y="79"/>
                    <a:pt x="68" y="109"/>
                  </a:cubicBezTo>
                  <a:cubicBezTo>
                    <a:pt x="45" y="123"/>
                    <a:pt x="23" y="137"/>
                    <a:pt x="2" y="150"/>
                  </a:cubicBezTo>
                  <a:cubicBezTo>
                    <a:pt x="3" y="149"/>
                    <a:pt x="3" y="149"/>
                    <a:pt x="3" y="149"/>
                  </a:cubicBezTo>
                  <a:cubicBezTo>
                    <a:pt x="17" y="182"/>
                    <a:pt x="29" y="211"/>
                    <a:pt x="37" y="232"/>
                  </a:cubicBezTo>
                  <a:cubicBezTo>
                    <a:pt x="41" y="242"/>
                    <a:pt x="45" y="250"/>
                    <a:pt x="47" y="256"/>
                  </a:cubicBezTo>
                  <a:cubicBezTo>
                    <a:pt x="48" y="258"/>
                    <a:pt x="49" y="260"/>
                    <a:pt x="49" y="262"/>
                  </a:cubicBezTo>
                  <a:cubicBezTo>
                    <a:pt x="50" y="263"/>
                    <a:pt x="50" y="264"/>
                    <a:pt x="50" y="264"/>
                  </a:cubicBezTo>
                  <a:cubicBezTo>
                    <a:pt x="50" y="264"/>
                    <a:pt x="50" y="264"/>
                    <a:pt x="49" y="262"/>
                  </a:cubicBezTo>
                  <a:cubicBezTo>
                    <a:pt x="48" y="261"/>
                    <a:pt x="47" y="258"/>
                    <a:pt x="46" y="256"/>
                  </a:cubicBezTo>
                  <a:cubicBezTo>
                    <a:pt x="44" y="250"/>
                    <a:pt x="40" y="242"/>
                    <a:pt x="36" y="232"/>
                  </a:cubicBezTo>
                  <a:cubicBezTo>
                    <a:pt x="27" y="212"/>
                    <a:pt x="15" y="183"/>
                    <a:pt x="1" y="149"/>
                  </a:cubicBezTo>
                  <a:cubicBezTo>
                    <a:pt x="0" y="149"/>
                    <a:pt x="0" y="149"/>
                    <a:pt x="0" y="149"/>
                  </a:cubicBezTo>
                  <a:cubicBezTo>
                    <a:pt x="1" y="148"/>
                    <a:pt x="1" y="148"/>
                    <a:pt x="1" y="148"/>
                  </a:cubicBezTo>
                  <a:cubicBezTo>
                    <a:pt x="21" y="135"/>
                    <a:pt x="44" y="121"/>
                    <a:pt x="67" y="107"/>
                  </a:cubicBezTo>
                  <a:cubicBezTo>
                    <a:pt x="114" y="77"/>
                    <a:pt x="157" y="51"/>
                    <a:pt x="189" y="31"/>
                  </a:cubicBezTo>
                  <a:cubicBezTo>
                    <a:pt x="204" y="22"/>
                    <a:pt x="217" y="14"/>
                    <a:pt x="226" y="8"/>
                  </a:cubicBezTo>
                  <a:cubicBezTo>
                    <a:pt x="230" y="6"/>
                    <a:pt x="233" y="4"/>
                    <a:pt x="236" y="2"/>
                  </a:cubicBezTo>
                  <a:cubicBezTo>
                    <a:pt x="237" y="2"/>
                    <a:pt x="238" y="1"/>
                    <a:pt x="239" y="1"/>
                  </a:cubicBezTo>
                  <a:cubicBezTo>
                    <a:pt x="239" y="0"/>
                    <a:pt x="239" y="0"/>
                    <a:pt x="239" y="0"/>
                  </a:cubicBezTo>
                </a:path>
              </a:pathLst>
            </a:custGeom>
            <a:solidFill>
              <a:srgbClr val="37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8" name="Freeform 226">
              <a:extLst>
                <a:ext uri="{FF2B5EF4-FFF2-40B4-BE49-F238E27FC236}">
                  <a16:creationId xmlns:a16="http://schemas.microsoft.com/office/drawing/2014/main" id="{5BDA1054-395A-43E4-B38A-9DA0ABA19A7D}"/>
                </a:ext>
              </a:extLst>
            </p:cNvPr>
            <p:cNvSpPr>
              <a:spLocks/>
            </p:cNvSpPr>
            <p:nvPr/>
          </p:nvSpPr>
          <p:spPr bwMode="auto">
            <a:xfrm>
              <a:off x="2639729" y="4694238"/>
              <a:ext cx="196850" cy="147638"/>
            </a:xfrm>
            <a:custGeom>
              <a:avLst/>
              <a:gdLst>
                <a:gd name="T0" fmla="*/ 52 w 52"/>
                <a:gd name="T1" fmla="*/ 38 h 39"/>
                <a:gd name="T2" fmla="*/ 43 w 52"/>
                <a:gd name="T3" fmla="*/ 35 h 39"/>
                <a:gd name="T4" fmla="*/ 23 w 52"/>
                <a:gd name="T5" fmla="*/ 23 h 39"/>
                <a:gd name="T6" fmla="*/ 6 w 52"/>
                <a:gd name="T7" fmla="*/ 8 h 39"/>
                <a:gd name="T8" fmla="*/ 0 w 52"/>
                <a:gd name="T9" fmla="*/ 0 h 39"/>
                <a:gd name="T10" fmla="*/ 25 w 52"/>
                <a:gd name="T11" fmla="*/ 21 h 39"/>
                <a:gd name="T12" fmla="*/ 52 w 52"/>
                <a:gd name="T13" fmla="*/ 38 h 39"/>
              </a:gdLst>
              <a:ahLst/>
              <a:cxnLst>
                <a:cxn ang="0">
                  <a:pos x="T0" y="T1"/>
                </a:cxn>
                <a:cxn ang="0">
                  <a:pos x="T2" y="T3"/>
                </a:cxn>
                <a:cxn ang="0">
                  <a:pos x="T4" y="T5"/>
                </a:cxn>
                <a:cxn ang="0">
                  <a:pos x="T6" y="T7"/>
                </a:cxn>
                <a:cxn ang="0">
                  <a:pos x="T8" y="T9"/>
                </a:cxn>
                <a:cxn ang="0">
                  <a:pos x="T10" y="T11"/>
                </a:cxn>
                <a:cxn ang="0">
                  <a:pos x="T12" y="T13"/>
                </a:cxn>
              </a:cxnLst>
              <a:rect l="0" t="0" r="r" b="b"/>
              <a:pathLst>
                <a:path w="52" h="39">
                  <a:moveTo>
                    <a:pt x="52" y="38"/>
                  </a:moveTo>
                  <a:cubicBezTo>
                    <a:pt x="52" y="39"/>
                    <a:pt x="48" y="37"/>
                    <a:pt x="43" y="35"/>
                  </a:cubicBezTo>
                  <a:cubicBezTo>
                    <a:pt x="38" y="32"/>
                    <a:pt x="30" y="28"/>
                    <a:pt x="23" y="23"/>
                  </a:cubicBezTo>
                  <a:cubicBezTo>
                    <a:pt x="16" y="18"/>
                    <a:pt x="10" y="12"/>
                    <a:pt x="6" y="8"/>
                  </a:cubicBezTo>
                  <a:cubicBezTo>
                    <a:pt x="2" y="3"/>
                    <a:pt x="0" y="0"/>
                    <a:pt x="0" y="0"/>
                  </a:cubicBezTo>
                  <a:cubicBezTo>
                    <a:pt x="0" y="0"/>
                    <a:pt x="10" y="11"/>
                    <a:pt x="25" y="21"/>
                  </a:cubicBezTo>
                  <a:cubicBezTo>
                    <a:pt x="39" y="32"/>
                    <a:pt x="52" y="38"/>
                    <a:pt x="52" y="38"/>
                  </a:cubicBezTo>
                </a:path>
              </a:pathLst>
            </a:custGeom>
            <a:solidFill>
              <a:srgbClr val="37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9" name="Freeform 227">
              <a:extLst>
                <a:ext uri="{FF2B5EF4-FFF2-40B4-BE49-F238E27FC236}">
                  <a16:creationId xmlns:a16="http://schemas.microsoft.com/office/drawing/2014/main" id="{129449A6-3742-4194-9BF1-20DA26E8CF89}"/>
                </a:ext>
              </a:extLst>
            </p:cNvPr>
            <p:cNvSpPr>
              <a:spLocks/>
            </p:cNvSpPr>
            <p:nvPr/>
          </p:nvSpPr>
          <p:spPr bwMode="auto">
            <a:xfrm>
              <a:off x="3225517" y="4516438"/>
              <a:ext cx="36513" cy="309563"/>
            </a:xfrm>
            <a:custGeom>
              <a:avLst/>
              <a:gdLst>
                <a:gd name="T0" fmla="*/ 2 w 10"/>
                <a:gd name="T1" fmla="*/ 0 h 82"/>
                <a:gd name="T2" fmla="*/ 2 w 10"/>
                <a:gd name="T3" fmla="*/ 12 h 82"/>
                <a:gd name="T4" fmla="*/ 4 w 10"/>
                <a:gd name="T5" fmla="*/ 41 h 82"/>
                <a:gd name="T6" fmla="*/ 8 w 10"/>
                <a:gd name="T7" fmla="*/ 70 h 82"/>
                <a:gd name="T8" fmla="*/ 9 w 10"/>
                <a:gd name="T9" fmla="*/ 82 h 82"/>
                <a:gd name="T10" fmla="*/ 6 w 10"/>
                <a:gd name="T11" fmla="*/ 70 h 82"/>
                <a:gd name="T12" fmla="*/ 1 w 10"/>
                <a:gd name="T13" fmla="*/ 41 h 82"/>
                <a:gd name="T14" fmla="*/ 1 w 10"/>
                <a:gd name="T15" fmla="*/ 12 h 82"/>
                <a:gd name="T16" fmla="*/ 2 w 10"/>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82">
                  <a:moveTo>
                    <a:pt x="2" y="0"/>
                  </a:moveTo>
                  <a:cubicBezTo>
                    <a:pt x="2" y="0"/>
                    <a:pt x="2" y="4"/>
                    <a:pt x="2" y="12"/>
                  </a:cubicBezTo>
                  <a:cubicBezTo>
                    <a:pt x="3" y="19"/>
                    <a:pt x="3" y="30"/>
                    <a:pt x="4" y="41"/>
                  </a:cubicBezTo>
                  <a:cubicBezTo>
                    <a:pt x="5" y="52"/>
                    <a:pt x="6" y="62"/>
                    <a:pt x="8" y="70"/>
                  </a:cubicBezTo>
                  <a:cubicBezTo>
                    <a:pt x="9" y="77"/>
                    <a:pt x="10" y="81"/>
                    <a:pt x="9" y="82"/>
                  </a:cubicBezTo>
                  <a:cubicBezTo>
                    <a:pt x="9" y="82"/>
                    <a:pt x="8" y="77"/>
                    <a:pt x="6" y="70"/>
                  </a:cubicBezTo>
                  <a:cubicBezTo>
                    <a:pt x="4" y="63"/>
                    <a:pt x="3" y="52"/>
                    <a:pt x="1" y="41"/>
                  </a:cubicBezTo>
                  <a:cubicBezTo>
                    <a:pt x="0" y="30"/>
                    <a:pt x="0" y="19"/>
                    <a:pt x="1" y="12"/>
                  </a:cubicBezTo>
                  <a:cubicBezTo>
                    <a:pt x="1" y="4"/>
                    <a:pt x="2" y="0"/>
                    <a:pt x="2" y="0"/>
                  </a:cubicBezTo>
                </a:path>
              </a:pathLst>
            </a:custGeom>
            <a:solidFill>
              <a:srgbClr val="37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0" name="Freeform 228">
              <a:extLst>
                <a:ext uri="{FF2B5EF4-FFF2-40B4-BE49-F238E27FC236}">
                  <a16:creationId xmlns:a16="http://schemas.microsoft.com/office/drawing/2014/main" id="{FCC90EFB-24B7-4125-B197-CE9D97A24980}"/>
                </a:ext>
              </a:extLst>
            </p:cNvPr>
            <p:cNvSpPr>
              <a:spLocks/>
            </p:cNvSpPr>
            <p:nvPr/>
          </p:nvSpPr>
          <p:spPr bwMode="auto">
            <a:xfrm>
              <a:off x="3269967" y="4505325"/>
              <a:ext cx="87313" cy="84138"/>
            </a:xfrm>
            <a:custGeom>
              <a:avLst/>
              <a:gdLst>
                <a:gd name="T0" fmla="*/ 13 w 23"/>
                <a:gd name="T1" fmla="*/ 0 h 22"/>
                <a:gd name="T2" fmla="*/ 15 w 23"/>
                <a:gd name="T3" fmla="*/ 1 h 22"/>
                <a:gd name="T4" fmla="*/ 20 w 23"/>
                <a:gd name="T5" fmla="*/ 5 h 22"/>
                <a:gd name="T6" fmla="*/ 21 w 23"/>
                <a:gd name="T7" fmla="*/ 15 h 22"/>
                <a:gd name="T8" fmla="*/ 12 w 23"/>
                <a:gd name="T9" fmla="*/ 21 h 22"/>
                <a:gd name="T10" fmla="*/ 1 w 23"/>
                <a:gd name="T11" fmla="*/ 15 h 22"/>
                <a:gd name="T12" fmla="*/ 3 w 23"/>
                <a:gd name="T13" fmla="*/ 6 h 22"/>
                <a:gd name="T14" fmla="*/ 8 w 23"/>
                <a:gd name="T15" fmla="*/ 2 h 22"/>
                <a:gd name="T16" fmla="*/ 10 w 23"/>
                <a:gd name="T17" fmla="*/ 2 h 22"/>
                <a:gd name="T18" fmla="*/ 4 w 23"/>
                <a:gd name="T19" fmla="*/ 7 h 22"/>
                <a:gd name="T20" fmla="*/ 3 w 23"/>
                <a:gd name="T21" fmla="*/ 15 h 22"/>
                <a:gd name="T22" fmla="*/ 11 w 23"/>
                <a:gd name="T23" fmla="*/ 19 h 22"/>
                <a:gd name="T24" fmla="*/ 19 w 23"/>
                <a:gd name="T25" fmla="*/ 14 h 22"/>
                <a:gd name="T26" fmla="*/ 18 w 23"/>
                <a:gd name="T27" fmla="*/ 6 h 22"/>
                <a:gd name="T28" fmla="*/ 13 w 23"/>
                <a:gd name="T2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22">
                  <a:moveTo>
                    <a:pt x="13" y="0"/>
                  </a:moveTo>
                  <a:cubicBezTo>
                    <a:pt x="13" y="0"/>
                    <a:pt x="13" y="0"/>
                    <a:pt x="15" y="1"/>
                  </a:cubicBezTo>
                  <a:cubicBezTo>
                    <a:pt x="16" y="1"/>
                    <a:pt x="18" y="2"/>
                    <a:pt x="20" y="5"/>
                  </a:cubicBezTo>
                  <a:cubicBezTo>
                    <a:pt x="21" y="7"/>
                    <a:pt x="23" y="11"/>
                    <a:pt x="21" y="15"/>
                  </a:cubicBezTo>
                  <a:cubicBezTo>
                    <a:pt x="20" y="18"/>
                    <a:pt x="16" y="21"/>
                    <a:pt x="12" y="21"/>
                  </a:cubicBezTo>
                  <a:cubicBezTo>
                    <a:pt x="7" y="22"/>
                    <a:pt x="3" y="19"/>
                    <a:pt x="1" y="15"/>
                  </a:cubicBezTo>
                  <a:cubicBezTo>
                    <a:pt x="0" y="12"/>
                    <a:pt x="1" y="8"/>
                    <a:pt x="3" y="6"/>
                  </a:cubicBezTo>
                  <a:cubicBezTo>
                    <a:pt x="4" y="3"/>
                    <a:pt x="6" y="2"/>
                    <a:pt x="8" y="2"/>
                  </a:cubicBezTo>
                  <a:cubicBezTo>
                    <a:pt x="9" y="1"/>
                    <a:pt x="10" y="2"/>
                    <a:pt x="10" y="2"/>
                  </a:cubicBezTo>
                  <a:cubicBezTo>
                    <a:pt x="10" y="2"/>
                    <a:pt x="7" y="2"/>
                    <a:pt x="4" y="7"/>
                  </a:cubicBezTo>
                  <a:cubicBezTo>
                    <a:pt x="3" y="9"/>
                    <a:pt x="2" y="12"/>
                    <a:pt x="3" y="15"/>
                  </a:cubicBezTo>
                  <a:cubicBezTo>
                    <a:pt x="4" y="17"/>
                    <a:pt x="8" y="19"/>
                    <a:pt x="11" y="19"/>
                  </a:cubicBezTo>
                  <a:cubicBezTo>
                    <a:pt x="15" y="19"/>
                    <a:pt x="18" y="17"/>
                    <a:pt x="19" y="14"/>
                  </a:cubicBezTo>
                  <a:cubicBezTo>
                    <a:pt x="20" y="11"/>
                    <a:pt x="20" y="8"/>
                    <a:pt x="18" y="6"/>
                  </a:cubicBezTo>
                  <a:cubicBezTo>
                    <a:pt x="16" y="1"/>
                    <a:pt x="12" y="1"/>
                    <a:pt x="13" y="0"/>
                  </a:cubicBezTo>
                </a:path>
              </a:pathLst>
            </a:custGeom>
            <a:solidFill>
              <a:srgbClr val="37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1" name="Freeform 231">
              <a:extLst>
                <a:ext uri="{FF2B5EF4-FFF2-40B4-BE49-F238E27FC236}">
                  <a16:creationId xmlns:a16="http://schemas.microsoft.com/office/drawing/2014/main" id="{6D67B4B1-3A86-486C-9C06-D5265C1CE98B}"/>
                </a:ext>
              </a:extLst>
            </p:cNvPr>
            <p:cNvSpPr>
              <a:spLocks/>
            </p:cNvSpPr>
            <p:nvPr/>
          </p:nvSpPr>
          <p:spPr bwMode="auto">
            <a:xfrm>
              <a:off x="4543142" y="3841750"/>
              <a:ext cx="641350" cy="361950"/>
            </a:xfrm>
            <a:custGeom>
              <a:avLst/>
              <a:gdLst>
                <a:gd name="T0" fmla="*/ 0 w 170"/>
                <a:gd name="T1" fmla="*/ 33 h 96"/>
                <a:gd name="T2" fmla="*/ 49 w 170"/>
                <a:gd name="T3" fmla="*/ 1 h 96"/>
                <a:gd name="T4" fmla="*/ 115 w 170"/>
                <a:gd name="T5" fmla="*/ 10 h 96"/>
                <a:gd name="T6" fmla="*/ 160 w 170"/>
                <a:gd name="T7" fmla="*/ 55 h 96"/>
                <a:gd name="T8" fmla="*/ 114 w 170"/>
                <a:gd name="T9" fmla="*/ 31 h 96"/>
                <a:gd name="T10" fmla="*/ 108 w 170"/>
                <a:gd name="T11" fmla="*/ 31 h 96"/>
                <a:gd name="T12" fmla="*/ 144 w 170"/>
                <a:gd name="T13" fmla="*/ 62 h 96"/>
                <a:gd name="T14" fmla="*/ 136 w 170"/>
                <a:gd name="T15" fmla="*/ 72 h 96"/>
                <a:gd name="T16" fmla="*/ 101 w 170"/>
                <a:gd name="T17" fmla="*/ 48 h 96"/>
                <a:gd name="T18" fmla="*/ 132 w 170"/>
                <a:gd name="T19" fmla="*/ 76 h 96"/>
                <a:gd name="T20" fmla="*/ 125 w 170"/>
                <a:gd name="T21" fmla="*/ 87 h 96"/>
                <a:gd name="T22" fmla="*/ 94 w 170"/>
                <a:gd name="T23" fmla="*/ 60 h 96"/>
                <a:gd name="T24" fmla="*/ 116 w 170"/>
                <a:gd name="T25" fmla="*/ 86 h 96"/>
                <a:gd name="T26" fmla="*/ 107 w 170"/>
                <a:gd name="T27" fmla="*/ 92 h 96"/>
                <a:gd name="T28" fmla="*/ 85 w 170"/>
                <a:gd name="T29" fmla="*/ 68 h 96"/>
                <a:gd name="T30" fmla="*/ 71 w 170"/>
                <a:gd name="T31" fmla="*/ 74 h 96"/>
                <a:gd name="T32" fmla="*/ 19 w 170"/>
                <a:gd name="T33" fmla="*/ 89 h 96"/>
                <a:gd name="T34" fmla="*/ 0 w 170"/>
                <a:gd name="T35" fmla="*/ 3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0" h="96">
                  <a:moveTo>
                    <a:pt x="0" y="33"/>
                  </a:moveTo>
                  <a:cubicBezTo>
                    <a:pt x="0" y="33"/>
                    <a:pt x="42" y="2"/>
                    <a:pt x="49" y="1"/>
                  </a:cubicBezTo>
                  <a:cubicBezTo>
                    <a:pt x="56" y="0"/>
                    <a:pt x="112" y="7"/>
                    <a:pt x="115" y="10"/>
                  </a:cubicBezTo>
                  <a:cubicBezTo>
                    <a:pt x="118" y="13"/>
                    <a:pt x="170" y="52"/>
                    <a:pt x="160" y="55"/>
                  </a:cubicBezTo>
                  <a:cubicBezTo>
                    <a:pt x="150" y="59"/>
                    <a:pt x="114" y="31"/>
                    <a:pt x="114" y="31"/>
                  </a:cubicBezTo>
                  <a:cubicBezTo>
                    <a:pt x="108" y="31"/>
                    <a:pt x="108" y="31"/>
                    <a:pt x="108" y="31"/>
                  </a:cubicBezTo>
                  <a:cubicBezTo>
                    <a:pt x="108" y="31"/>
                    <a:pt x="139" y="54"/>
                    <a:pt x="144" y="62"/>
                  </a:cubicBezTo>
                  <a:cubicBezTo>
                    <a:pt x="148" y="69"/>
                    <a:pt x="142" y="76"/>
                    <a:pt x="136" y="72"/>
                  </a:cubicBezTo>
                  <a:cubicBezTo>
                    <a:pt x="130" y="68"/>
                    <a:pt x="104" y="47"/>
                    <a:pt x="101" y="48"/>
                  </a:cubicBezTo>
                  <a:cubicBezTo>
                    <a:pt x="99" y="48"/>
                    <a:pt x="129" y="72"/>
                    <a:pt x="132" y="76"/>
                  </a:cubicBezTo>
                  <a:cubicBezTo>
                    <a:pt x="135" y="82"/>
                    <a:pt x="131" y="91"/>
                    <a:pt x="125" y="87"/>
                  </a:cubicBezTo>
                  <a:cubicBezTo>
                    <a:pt x="122" y="85"/>
                    <a:pt x="94" y="60"/>
                    <a:pt x="94" y="60"/>
                  </a:cubicBezTo>
                  <a:cubicBezTo>
                    <a:pt x="94" y="60"/>
                    <a:pt x="114" y="83"/>
                    <a:pt x="116" y="86"/>
                  </a:cubicBezTo>
                  <a:cubicBezTo>
                    <a:pt x="117" y="92"/>
                    <a:pt x="112" y="96"/>
                    <a:pt x="107" y="92"/>
                  </a:cubicBezTo>
                  <a:cubicBezTo>
                    <a:pt x="103" y="89"/>
                    <a:pt x="90" y="71"/>
                    <a:pt x="85" y="68"/>
                  </a:cubicBezTo>
                  <a:cubicBezTo>
                    <a:pt x="85" y="68"/>
                    <a:pt x="80" y="66"/>
                    <a:pt x="71" y="74"/>
                  </a:cubicBezTo>
                  <a:cubicBezTo>
                    <a:pt x="62" y="81"/>
                    <a:pt x="19" y="89"/>
                    <a:pt x="19" y="89"/>
                  </a:cubicBezTo>
                  <a:lnTo>
                    <a:pt x="0" y="33"/>
                  </a:lnTo>
                  <a:close/>
                </a:path>
              </a:pathLst>
            </a:custGeom>
            <a:solidFill>
              <a:srgbClr val="FFBE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2" name="Freeform 232">
              <a:extLst>
                <a:ext uri="{FF2B5EF4-FFF2-40B4-BE49-F238E27FC236}">
                  <a16:creationId xmlns:a16="http://schemas.microsoft.com/office/drawing/2014/main" id="{5E0229E8-7614-4595-A607-BC9CE29206F2}"/>
                </a:ext>
              </a:extLst>
            </p:cNvPr>
            <p:cNvSpPr>
              <a:spLocks/>
            </p:cNvSpPr>
            <p:nvPr/>
          </p:nvSpPr>
          <p:spPr bwMode="auto">
            <a:xfrm>
              <a:off x="4592354" y="3913188"/>
              <a:ext cx="301625" cy="125413"/>
            </a:xfrm>
            <a:custGeom>
              <a:avLst/>
              <a:gdLst>
                <a:gd name="T0" fmla="*/ 0 w 80"/>
                <a:gd name="T1" fmla="*/ 22 h 33"/>
                <a:gd name="T2" fmla="*/ 13 w 80"/>
                <a:gd name="T3" fmla="*/ 28 h 33"/>
                <a:gd name="T4" fmla="*/ 28 w 80"/>
                <a:gd name="T5" fmla="*/ 25 h 33"/>
                <a:gd name="T6" fmla="*/ 75 w 80"/>
                <a:gd name="T7" fmla="*/ 31 h 33"/>
                <a:gd name="T8" fmla="*/ 80 w 80"/>
                <a:gd name="T9" fmla="*/ 27 h 33"/>
                <a:gd name="T10" fmla="*/ 76 w 80"/>
                <a:gd name="T11" fmla="*/ 23 h 33"/>
                <a:gd name="T12" fmla="*/ 29 w 8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80" h="33">
                  <a:moveTo>
                    <a:pt x="0" y="22"/>
                  </a:moveTo>
                  <a:cubicBezTo>
                    <a:pt x="2" y="27"/>
                    <a:pt x="8" y="29"/>
                    <a:pt x="13" y="28"/>
                  </a:cubicBezTo>
                  <a:cubicBezTo>
                    <a:pt x="18" y="28"/>
                    <a:pt x="23" y="26"/>
                    <a:pt x="28" y="25"/>
                  </a:cubicBezTo>
                  <a:cubicBezTo>
                    <a:pt x="44" y="23"/>
                    <a:pt x="60" y="33"/>
                    <a:pt x="75" y="31"/>
                  </a:cubicBezTo>
                  <a:cubicBezTo>
                    <a:pt x="77" y="30"/>
                    <a:pt x="80" y="29"/>
                    <a:pt x="80" y="27"/>
                  </a:cubicBezTo>
                  <a:cubicBezTo>
                    <a:pt x="80" y="25"/>
                    <a:pt x="78" y="23"/>
                    <a:pt x="76" y="23"/>
                  </a:cubicBezTo>
                  <a:cubicBezTo>
                    <a:pt x="60" y="15"/>
                    <a:pt x="45" y="7"/>
                    <a:pt x="29" y="0"/>
                  </a:cubicBezTo>
                </a:path>
              </a:pathLst>
            </a:custGeom>
            <a:solidFill>
              <a:srgbClr val="FFBE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3" name="Freeform 233">
              <a:extLst>
                <a:ext uri="{FF2B5EF4-FFF2-40B4-BE49-F238E27FC236}">
                  <a16:creationId xmlns:a16="http://schemas.microsoft.com/office/drawing/2014/main" id="{0544AFEE-B69F-470F-8DA2-AA70324FDB79}"/>
                </a:ext>
              </a:extLst>
            </p:cNvPr>
            <p:cNvSpPr>
              <a:spLocks/>
            </p:cNvSpPr>
            <p:nvPr/>
          </p:nvSpPr>
          <p:spPr bwMode="auto">
            <a:xfrm>
              <a:off x="4592354" y="3910013"/>
              <a:ext cx="309563" cy="128588"/>
            </a:xfrm>
            <a:custGeom>
              <a:avLst/>
              <a:gdLst>
                <a:gd name="T0" fmla="*/ 29 w 82"/>
                <a:gd name="T1" fmla="*/ 1 h 34"/>
                <a:gd name="T2" fmla="*/ 34 w 82"/>
                <a:gd name="T3" fmla="*/ 3 h 34"/>
                <a:gd name="T4" fmla="*/ 48 w 82"/>
                <a:gd name="T5" fmla="*/ 9 h 34"/>
                <a:gd name="T6" fmla="*/ 69 w 82"/>
                <a:gd name="T7" fmla="*/ 19 h 34"/>
                <a:gd name="T8" fmla="*/ 75 w 82"/>
                <a:gd name="T9" fmla="*/ 21 h 34"/>
                <a:gd name="T10" fmla="*/ 81 w 82"/>
                <a:gd name="T11" fmla="*/ 26 h 34"/>
                <a:gd name="T12" fmla="*/ 80 w 82"/>
                <a:gd name="T13" fmla="*/ 31 h 34"/>
                <a:gd name="T14" fmla="*/ 76 w 82"/>
                <a:gd name="T15" fmla="*/ 33 h 34"/>
                <a:gd name="T16" fmla="*/ 68 w 82"/>
                <a:gd name="T17" fmla="*/ 33 h 34"/>
                <a:gd name="T18" fmla="*/ 40 w 82"/>
                <a:gd name="T19" fmla="*/ 28 h 34"/>
                <a:gd name="T20" fmla="*/ 29 w 82"/>
                <a:gd name="T21" fmla="*/ 27 h 34"/>
                <a:gd name="T22" fmla="*/ 18 w 82"/>
                <a:gd name="T23" fmla="*/ 30 h 34"/>
                <a:gd name="T24" fmla="*/ 3 w 82"/>
                <a:gd name="T25" fmla="*/ 27 h 34"/>
                <a:gd name="T26" fmla="*/ 0 w 82"/>
                <a:gd name="T27" fmla="*/ 23 h 34"/>
                <a:gd name="T28" fmla="*/ 4 w 82"/>
                <a:gd name="T29" fmla="*/ 26 h 34"/>
                <a:gd name="T30" fmla="*/ 18 w 82"/>
                <a:gd name="T31" fmla="*/ 27 h 34"/>
                <a:gd name="T32" fmla="*/ 28 w 82"/>
                <a:gd name="T33" fmla="*/ 25 h 34"/>
                <a:gd name="T34" fmla="*/ 41 w 82"/>
                <a:gd name="T35" fmla="*/ 25 h 34"/>
                <a:gd name="T36" fmla="*/ 68 w 82"/>
                <a:gd name="T37" fmla="*/ 31 h 34"/>
                <a:gd name="T38" fmla="*/ 75 w 82"/>
                <a:gd name="T39" fmla="*/ 30 h 34"/>
                <a:gd name="T40" fmla="*/ 78 w 82"/>
                <a:gd name="T41" fmla="*/ 27 h 34"/>
                <a:gd name="T42" fmla="*/ 74 w 82"/>
                <a:gd name="T43" fmla="*/ 24 h 34"/>
                <a:gd name="T44" fmla="*/ 68 w 82"/>
                <a:gd name="T45" fmla="*/ 21 h 34"/>
                <a:gd name="T46" fmla="*/ 47 w 82"/>
                <a:gd name="T47" fmla="*/ 11 h 34"/>
                <a:gd name="T48" fmla="*/ 34 w 82"/>
                <a:gd name="T49" fmla="*/ 4 h 34"/>
                <a:gd name="T50" fmla="*/ 29 w 82"/>
                <a:gd name="T51"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34">
                  <a:moveTo>
                    <a:pt x="29" y="1"/>
                  </a:moveTo>
                  <a:cubicBezTo>
                    <a:pt x="29" y="0"/>
                    <a:pt x="31" y="1"/>
                    <a:pt x="34" y="3"/>
                  </a:cubicBezTo>
                  <a:cubicBezTo>
                    <a:pt x="38" y="4"/>
                    <a:pt x="42" y="6"/>
                    <a:pt x="48" y="9"/>
                  </a:cubicBezTo>
                  <a:cubicBezTo>
                    <a:pt x="54" y="12"/>
                    <a:pt x="61" y="15"/>
                    <a:pt x="69" y="19"/>
                  </a:cubicBezTo>
                  <a:cubicBezTo>
                    <a:pt x="71" y="20"/>
                    <a:pt x="73" y="21"/>
                    <a:pt x="75" y="21"/>
                  </a:cubicBezTo>
                  <a:cubicBezTo>
                    <a:pt x="77" y="23"/>
                    <a:pt x="80" y="23"/>
                    <a:pt x="81" y="26"/>
                  </a:cubicBezTo>
                  <a:cubicBezTo>
                    <a:pt x="82" y="28"/>
                    <a:pt x="81" y="30"/>
                    <a:pt x="80" y="31"/>
                  </a:cubicBezTo>
                  <a:cubicBezTo>
                    <a:pt x="78" y="32"/>
                    <a:pt x="77" y="33"/>
                    <a:pt x="76" y="33"/>
                  </a:cubicBezTo>
                  <a:cubicBezTo>
                    <a:pt x="73" y="33"/>
                    <a:pt x="71" y="34"/>
                    <a:pt x="68" y="33"/>
                  </a:cubicBezTo>
                  <a:cubicBezTo>
                    <a:pt x="58" y="33"/>
                    <a:pt x="49" y="29"/>
                    <a:pt x="40" y="28"/>
                  </a:cubicBezTo>
                  <a:cubicBezTo>
                    <a:pt x="36" y="27"/>
                    <a:pt x="32" y="27"/>
                    <a:pt x="29" y="27"/>
                  </a:cubicBezTo>
                  <a:cubicBezTo>
                    <a:pt x="25" y="28"/>
                    <a:pt x="22" y="29"/>
                    <a:pt x="18" y="30"/>
                  </a:cubicBezTo>
                  <a:cubicBezTo>
                    <a:pt x="12" y="31"/>
                    <a:pt x="6" y="30"/>
                    <a:pt x="3" y="27"/>
                  </a:cubicBezTo>
                  <a:cubicBezTo>
                    <a:pt x="0" y="25"/>
                    <a:pt x="0" y="23"/>
                    <a:pt x="0" y="23"/>
                  </a:cubicBezTo>
                  <a:cubicBezTo>
                    <a:pt x="0" y="22"/>
                    <a:pt x="1" y="25"/>
                    <a:pt x="4" y="26"/>
                  </a:cubicBezTo>
                  <a:cubicBezTo>
                    <a:pt x="7" y="28"/>
                    <a:pt x="12" y="29"/>
                    <a:pt x="18" y="27"/>
                  </a:cubicBezTo>
                  <a:cubicBezTo>
                    <a:pt x="21" y="27"/>
                    <a:pt x="24" y="26"/>
                    <a:pt x="28" y="25"/>
                  </a:cubicBezTo>
                  <a:cubicBezTo>
                    <a:pt x="32" y="24"/>
                    <a:pt x="37" y="25"/>
                    <a:pt x="41" y="25"/>
                  </a:cubicBezTo>
                  <a:cubicBezTo>
                    <a:pt x="50" y="27"/>
                    <a:pt x="59" y="30"/>
                    <a:pt x="68" y="31"/>
                  </a:cubicBezTo>
                  <a:cubicBezTo>
                    <a:pt x="70" y="31"/>
                    <a:pt x="73" y="30"/>
                    <a:pt x="75" y="30"/>
                  </a:cubicBezTo>
                  <a:cubicBezTo>
                    <a:pt x="77" y="30"/>
                    <a:pt x="79" y="28"/>
                    <a:pt x="78" y="27"/>
                  </a:cubicBezTo>
                  <a:cubicBezTo>
                    <a:pt x="78" y="26"/>
                    <a:pt x="76" y="25"/>
                    <a:pt x="74" y="24"/>
                  </a:cubicBezTo>
                  <a:cubicBezTo>
                    <a:pt x="72" y="23"/>
                    <a:pt x="70" y="22"/>
                    <a:pt x="68" y="21"/>
                  </a:cubicBezTo>
                  <a:cubicBezTo>
                    <a:pt x="60" y="17"/>
                    <a:pt x="53" y="14"/>
                    <a:pt x="47" y="11"/>
                  </a:cubicBezTo>
                  <a:cubicBezTo>
                    <a:pt x="42" y="8"/>
                    <a:pt x="37" y="5"/>
                    <a:pt x="34" y="4"/>
                  </a:cubicBezTo>
                  <a:cubicBezTo>
                    <a:pt x="31" y="2"/>
                    <a:pt x="29" y="1"/>
                    <a:pt x="29" y="1"/>
                  </a:cubicBezTo>
                </a:path>
              </a:pathLst>
            </a:custGeom>
            <a:solidFill>
              <a:srgbClr val="FF99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4" name="Freeform 234">
              <a:extLst>
                <a:ext uri="{FF2B5EF4-FFF2-40B4-BE49-F238E27FC236}">
                  <a16:creationId xmlns:a16="http://schemas.microsoft.com/office/drawing/2014/main" id="{E8EFBAD5-ECA9-462D-A5AD-6C3563AB738A}"/>
                </a:ext>
              </a:extLst>
            </p:cNvPr>
            <p:cNvSpPr>
              <a:spLocks/>
            </p:cNvSpPr>
            <p:nvPr/>
          </p:nvSpPr>
          <p:spPr bwMode="auto">
            <a:xfrm>
              <a:off x="4866992" y="3940175"/>
              <a:ext cx="279400" cy="112713"/>
            </a:xfrm>
            <a:custGeom>
              <a:avLst/>
              <a:gdLst>
                <a:gd name="T0" fmla="*/ 73 w 74"/>
                <a:gd name="T1" fmla="*/ 29 h 30"/>
                <a:gd name="T2" fmla="*/ 62 w 74"/>
                <a:gd name="T3" fmla="*/ 27 h 30"/>
                <a:gd name="T4" fmla="*/ 50 w 74"/>
                <a:gd name="T5" fmla="*/ 22 h 30"/>
                <a:gd name="T6" fmla="*/ 37 w 74"/>
                <a:gd name="T7" fmla="*/ 12 h 30"/>
                <a:gd name="T8" fmla="*/ 27 w 74"/>
                <a:gd name="T9" fmla="*/ 6 h 30"/>
                <a:gd name="T10" fmla="*/ 28 w 74"/>
                <a:gd name="T11" fmla="*/ 6 h 30"/>
                <a:gd name="T12" fmla="*/ 0 w 74"/>
                <a:gd name="T13" fmla="*/ 1 h 30"/>
                <a:gd name="T14" fmla="*/ 28 w 74"/>
                <a:gd name="T15" fmla="*/ 3 h 30"/>
                <a:gd name="T16" fmla="*/ 29 w 74"/>
                <a:gd name="T17" fmla="*/ 3 h 30"/>
                <a:gd name="T18" fmla="*/ 29 w 74"/>
                <a:gd name="T19" fmla="*/ 3 h 30"/>
                <a:gd name="T20" fmla="*/ 39 w 74"/>
                <a:gd name="T21" fmla="*/ 10 h 30"/>
                <a:gd name="T22" fmla="*/ 51 w 74"/>
                <a:gd name="T23" fmla="*/ 19 h 30"/>
                <a:gd name="T24" fmla="*/ 63 w 74"/>
                <a:gd name="T25" fmla="*/ 25 h 30"/>
                <a:gd name="T26" fmla="*/ 73 w 74"/>
                <a:gd name="T2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30">
                  <a:moveTo>
                    <a:pt x="73" y="29"/>
                  </a:moveTo>
                  <a:cubicBezTo>
                    <a:pt x="73" y="30"/>
                    <a:pt x="69" y="29"/>
                    <a:pt x="62" y="27"/>
                  </a:cubicBezTo>
                  <a:cubicBezTo>
                    <a:pt x="58" y="26"/>
                    <a:pt x="54" y="24"/>
                    <a:pt x="50" y="22"/>
                  </a:cubicBezTo>
                  <a:cubicBezTo>
                    <a:pt x="46" y="19"/>
                    <a:pt x="42" y="16"/>
                    <a:pt x="37" y="12"/>
                  </a:cubicBezTo>
                  <a:cubicBezTo>
                    <a:pt x="34" y="10"/>
                    <a:pt x="30" y="8"/>
                    <a:pt x="27" y="6"/>
                  </a:cubicBezTo>
                  <a:cubicBezTo>
                    <a:pt x="28" y="6"/>
                    <a:pt x="28" y="6"/>
                    <a:pt x="28" y="6"/>
                  </a:cubicBezTo>
                  <a:cubicBezTo>
                    <a:pt x="11" y="4"/>
                    <a:pt x="0" y="2"/>
                    <a:pt x="0" y="1"/>
                  </a:cubicBezTo>
                  <a:cubicBezTo>
                    <a:pt x="0" y="0"/>
                    <a:pt x="12" y="1"/>
                    <a:pt x="28" y="3"/>
                  </a:cubicBezTo>
                  <a:cubicBezTo>
                    <a:pt x="29" y="3"/>
                    <a:pt x="29" y="3"/>
                    <a:pt x="29" y="3"/>
                  </a:cubicBezTo>
                  <a:cubicBezTo>
                    <a:pt x="29" y="3"/>
                    <a:pt x="29" y="3"/>
                    <a:pt x="29" y="3"/>
                  </a:cubicBezTo>
                  <a:cubicBezTo>
                    <a:pt x="32" y="5"/>
                    <a:pt x="35" y="8"/>
                    <a:pt x="39" y="10"/>
                  </a:cubicBezTo>
                  <a:cubicBezTo>
                    <a:pt x="43" y="13"/>
                    <a:pt x="47" y="16"/>
                    <a:pt x="51" y="19"/>
                  </a:cubicBezTo>
                  <a:cubicBezTo>
                    <a:pt x="55" y="22"/>
                    <a:pt x="59" y="24"/>
                    <a:pt x="63" y="25"/>
                  </a:cubicBezTo>
                  <a:cubicBezTo>
                    <a:pt x="69" y="28"/>
                    <a:pt x="74" y="29"/>
                    <a:pt x="73" y="29"/>
                  </a:cubicBezTo>
                </a:path>
              </a:pathLst>
            </a:custGeom>
            <a:solidFill>
              <a:srgbClr val="FF99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5" name="Freeform 235">
              <a:extLst>
                <a:ext uri="{FF2B5EF4-FFF2-40B4-BE49-F238E27FC236}">
                  <a16:creationId xmlns:a16="http://schemas.microsoft.com/office/drawing/2014/main" id="{79BCE401-494F-4541-8807-9F94B15548D6}"/>
                </a:ext>
              </a:extLst>
            </p:cNvPr>
            <p:cNvSpPr>
              <a:spLocks/>
            </p:cNvSpPr>
            <p:nvPr/>
          </p:nvSpPr>
          <p:spPr bwMode="auto">
            <a:xfrm>
              <a:off x="2247617" y="5138738"/>
              <a:ext cx="857250" cy="366713"/>
            </a:xfrm>
            <a:custGeom>
              <a:avLst/>
              <a:gdLst>
                <a:gd name="T0" fmla="*/ 192 w 227"/>
                <a:gd name="T1" fmla="*/ 0 h 97"/>
                <a:gd name="T2" fmla="*/ 11 w 227"/>
                <a:gd name="T3" fmla="*/ 51 h 97"/>
                <a:gd name="T4" fmla="*/ 19 w 227"/>
                <a:gd name="T5" fmla="*/ 92 h 97"/>
                <a:gd name="T6" fmla="*/ 168 w 227"/>
                <a:gd name="T7" fmla="*/ 96 h 97"/>
                <a:gd name="T8" fmla="*/ 227 w 227"/>
                <a:gd name="T9" fmla="*/ 78 h 97"/>
                <a:gd name="T10" fmla="*/ 192 w 227"/>
                <a:gd name="T11" fmla="*/ 0 h 97"/>
              </a:gdLst>
              <a:ahLst/>
              <a:cxnLst>
                <a:cxn ang="0">
                  <a:pos x="T0" y="T1"/>
                </a:cxn>
                <a:cxn ang="0">
                  <a:pos x="T2" y="T3"/>
                </a:cxn>
                <a:cxn ang="0">
                  <a:pos x="T4" y="T5"/>
                </a:cxn>
                <a:cxn ang="0">
                  <a:pos x="T6" y="T7"/>
                </a:cxn>
                <a:cxn ang="0">
                  <a:pos x="T8" y="T9"/>
                </a:cxn>
                <a:cxn ang="0">
                  <a:pos x="T10" y="T11"/>
                </a:cxn>
              </a:cxnLst>
              <a:rect l="0" t="0" r="r" b="b"/>
              <a:pathLst>
                <a:path w="227" h="97">
                  <a:moveTo>
                    <a:pt x="192" y="0"/>
                  </a:moveTo>
                  <a:cubicBezTo>
                    <a:pt x="192" y="0"/>
                    <a:pt x="18" y="48"/>
                    <a:pt x="11" y="51"/>
                  </a:cubicBezTo>
                  <a:cubicBezTo>
                    <a:pt x="0" y="54"/>
                    <a:pt x="2" y="93"/>
                    <a:pt x="19" y="92"/>
                  </a:cubicBezTo>
                  <a:cubicBezTo>
                    <a:pt x="26" y="92"/>
                    <a:pt x="152" y="97"/>
                    <a:pt x="168" y="96"/>
                  </a:cubicBezTo>
                  <a:cubicBezTo>
                    <a:pt x="184" y="95"/>
                    <a:pt x="227" y="78"/>
                    <a:pt x="227" y="78"/>
                  </a:cubicBezTo>
                  <a:lnTo>
                    <a:pt x="192"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D"/>
            </a:p>
          </p:txBody>
        </p:sp>
        <p:sp>
          <p:nvSpPr>
            <p:cNvPr id="56" name="Freeform 236">
              <a:extLst>
                <a:ext uri="{FF2B5EF4-FFF2-40B4-BE49-F238E27FC236}">
                  <a16:creationId xmlns:a16="http://schemas.microsoft.com/office/drawing/2014/main" id="{ED610F8B-BF05-4B00-AFF3-ACCD89AB5615}"/>
                </a:ext>
              </a:extLst>
            </p:cNvPr>
            <p:cNvSpPr>
              <a:spLocks/>
            </p:cNvSpPr>
            <p:nvPr/>
          </p:nvSpPr>
          <p:spPr bwMode="auto">
            <a:xfrm>
              <a:off x="2620679" y="5256213"/>
              <a:ext cx="79375" cy="136525"/>
            </a:xfrm>
            <a:custGeom>
              <a:avLst/>
              <a:gdLst>
                <a:gd name="T0" fmla="*/ 21 w 21"/>
                <a:gd name="T1" fmla="*/ 35 h 36"/>
                <a:gd name="T2" fmla="*/ 13 w 21"/>
                <a:gd name="T3" fmla="*/ 17 h 36"/>
                <a:gd name="T4" fmla="*/ 1 w 21"/>
                <a:gd name="T5" fmla="*/ 1 h 36"/>
                <a:gd name="T6" fmla="*/ 15 w 21"/>
                <a:gd name="T7" fmla="*/ 15 h 36"/>
                <a:gd name="T8" fmla="*/ 21 w 21"/>
                <a:gd name="T9" fmla="*/ 35 h 36"/>
              </a:gdLst>
              <a:ahLst/>
              <a:cxnLst>
                <a:cxn ang="0">
                  <a:pos x="T0" y="T1"/>
                </a:cxn>
                <a:cxn ang="0">
                  <a:pos x="T2" y="T3"/>
                </a:cxn>
                <a:cxn ang="0">
                  <a:pos x="T4" y="T5"/>
                </a:cxn>
                <a:cxn ang="0">
                  <a:pos x="T6" y="T7"/>
                </a:cxn>
                <a:cxn ang="0">
                  <a:pos x="T8" y="T9"/>
                </a:cxn>
              </a:cxnLst>
              <a:rect l="0" t="0" r="r" b="b"/>
              <a:pathLst>
                <a:path w="21" h="36">
                  <a:moveTo>
                    <a:pt x="21" y="35"/>
                  </a:moveTo>
                  <a:cubicBezTo>
                    <a:pt x="20" y="36"/>
                    <a:pt x="19" y="26"/>
                    <a:pt x="13" y="17"/>
                  </a:cubicBezTo>
                  <a:cubicBezTo>
                    <a:pt x="7" y="7"/>
                    <a:pt x="0" y="1"/>
                    <a:pt x="1" y="1"/>
                  </a:cubicBezTo>
                  <a:cubicBezTo>
                    <a:pt x="1" y="0"/>
                    <a:pt x="10" y="5"/>
                    <a:pt x="15" y="15"/>
                  </a:cubicBezTo>
                  <a:cubicBezTo>
                    <a:pt x="21" y="26"/>
                    <a:pt x="21" y="36"/>
                    <a:pt x="21" y="35"/>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7" name="Freeform 237">
              <a:extLst>
                <a:ext uri="{FF2B5EF4-FFF2-40B4-BE49-F238E27FC236}">
                  <a16:creationId xmlns:a16="http://schemas.microsoft.com/office/drawing/2014/main" id="{5B4E0242-97BC-437D-AA45-53D7B458243D}"/>
                </a:ext>
              </a:extLst>
            </p:cNvPr>
            <p:cNvSpPr>
              <a:spLocks/>
            </p:cNvSpPr>
            <p:nvPr/>
          </p:nvSpPr>
          <p:spPr bwMode="auto">
            <a:xfrm>
              <a:off x="2700054" y="5230813"/>
              <a:ext cx="71438" cy="127000"/>
            </a:xfrm>
            <a:custGeom>
              <a:avLst/>
              <a:gdLst>
                <a:gd name="T0" fmla="*/ 18 w 19"/>
                <a:gd name="T1" fmla="*/ 34 h 34"/>
                <a:gd name="T2" fmla="*/ 11 w 19"/>
                <a:gd name="T3" fmla="*/ 17 h 34"/>
                <a:gd name="T4" fmla="*/ 1 w 19"/>
                <a:gd name="T5" fmla="*/ 1 h 34"/>
                <a:gd name="T6" fmla="*/ 13 w 19"/>
                <a:gd name="T7" fmla="*/ 16 h 34"/>
                <a:gd name="T8" fmla="*/ 18 w 19"/>
                <a:gd name="T9" fmla="*/ 34 h 34"/>
              </a:gdLst>
              <a:ahLst/>
              <a:cxnLst>
                <a:cxn ang="0">
                  <a:pos x="T0" y="T1"/>
                </a:cxn>
                <a:cxn ang="0">
                  <a:pos x="T2" y="T3"/>
                </a:cxn>
                <a:cxn ang="0">
                  <a:pos x="T4" y="T5"/>
                </a:cxn>
                <a:cxn ang="0">
                  <a:pos x="T6" y="T7"/>
                </a:cxn>
                <a:cxn ang="0">
                  <a:pos x="T8" y="T9"/>
                </a:cxn>
              </a:cxnLst>
              <a:rect l="0" t="0" r="r" b="b"/>
              <a:pathLst>
                <a:path w="19" h="34">
                  <a:moveTo>
                    <a:pt x="18" y="34"/>
                  </a:moveTo>
                  <a:cubicBezTo>
                    <a:pt x="17" y="34"/>
                    <a:pt x="15" y="26"/>
                    <a:pt x="11" y="17"/>
                  </a:cubicBezTo>
                  <a:cubicBezTo>
                    <a:pt x="6" y="8"/>
                    <a:pt x="0" y="2"/>
                    <a:pt x="1" y="1"/>
                  </a:cubicBezTo>
                  <a:cubicBezTo>
                    <a:pt x="2" y="0"/>
                    <a:pt x="8" y="6"/>
                    <a:pt x="13" y="16"/>
                  </a:cubicBezTo>
                  <a:cubicBezTo>
                    <a:pt x="18" y="25"/>
                    <a:pt x="19" y="34"/>
                    <a:pt x="18" y="34"/>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8" name="Freeform 238">
              <a:extLst>
                <a:ext uri="{FF2B5EF4-FFF2-40B4-BE49-F238E27FC236}">
                  <a16:creationId xmlns:a16="http://schemas.microsoft.com/office/drawing/2014/main" id="{405B5077-7065-43CB-BF52-151750F1E83F}"/>
                </a:ext>
              </a:extLst>
            </p:cNvPr>
            <p:cNvSpPr>
              <a:spLocks/>
            </p:cNvSpPr>
            <p:nvPr/>
          </p:nvSpPr>
          <p:spPr bwMode="auto">
            <a:xfrm>
              <a:off x="2779429" y="5207000"/>
              <a:ext cx="65088" cy="136525"/>
            </a:xfrm>
            <a:custGeom>
              <a:avLst/>
              <a:gdLst>
                <a:gd name="T0" fmla="*/ 14 w 17"/>
                <a:gd name="T1" fmla="*/ 36 h 36"/>
                <a:gd name="T2" fmla="*/ 10 w 17"/>
                <a:gd name="T3" fmla="*/ 17 h 36"/>
                <a:gd name="T4" fmla="*/ 0 w 17"/>
                <a:gd name="T5" fmla="*/ 1 h 36"/>
                <a:gd name="T6" fmla="*/ 12 w 17"/>
                <a:gd name="T7" fmla="*/ 16 h 36"/>
                <a:gd name="T8" fmla="*/ 14 w 17"/>
                <a:gd name="T9" fmla="*/ 36 h 36"/>
              </a:gdLst>
              <a:ahLst/>
              <a:cxnLst>
                <a:cxn ang="0">
                  <a:pos x="T0" y="T1"/>
                </a:cxn>
                <a:cxn ang="0">
                  <a:pos x="T2" y="T3"/>
                </a:cxn>
                <a:cxn ang="0">
                  <a:pos x="T4" y="T5"/>
                </a:cxn>
                <a:cxn ang="0">
                  <a:pos x="T6" y="T7"/>
                </a:cxn>
                <a:cxn ang="0">
                  <a:pos x="T8" y="T9"/>
                </a:cxn>
              </a:cxnLst>
              <a:rect l="0" t="0" r="r" b="b"/>
              <a:pathLst>
                <a:path w="17" h="36">
                  <a:moveTo>
                    <a:pt x="14" y="36"/>
                  </a:moveTo>
                  <a:cubicBezTo>
                    <a:pt x="13" y="36"/>
                    <a:pt x="14" y="27"/>
                    <a:pt x="10" y="17"/>
                  </a:cubicBezTo>
                  <a:cubicBezTo>
                    <a:pt x="6" y="8"/>
                    <a:pt x="0" y="2"/>
                    <a:pt x="0" y="1"/>
                  </a:cubicBezTo>
                  <a:cubicBezTo>
                    <a:pt x="1" y="0"/>
                    <a:pt x="8" y="6"/>
                    <a:pt x="12" y="16"/>
                  </a:cubicBezTo>
                  <a:cubicBezTo>
                    <a:pt x="17" y="27"/>
                    <a:pt x="15" y="36"/>
                    <a:pt x="14" y="36"/>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9" name="Freeform 239">
              <a:extLst>
                <a:ext uri="{FF2B5EF4-FFF2-40B4-BE49-F238E27FC236}">
                  <a16:creationId xmlns:a16="http://schemas.microsoft.com/office/drawing/2014/main" id="{6890E97F-DDE8-46C1-BBC9-A8C320497B59}"/>
                </a:ext>
              </a:extLst>
            </p:cNvPr>
            <p:cNvSpPr>
              <a:spLocks/>
            </p:cNvSpPr>
            <p:nvPr/>
          </p:nvSpPr>
          <p:spPr bwMode="auto">
            <a:xfrm>
              <a:off x="2549242" y="5283200"/>
              <a:ext cx="60325" cy="115888"/>
            </a:xfrm>
            <a:custGeom>
              <a:avLst/>
              <a:gdLst>
                <a:gd name="T0" fmla="*/ 13 w 16"/>
                <a:gd name="T1" fmla="*/ 30 h 31"/>
                <a:gd name="T2" fmla="*/ 9 w 16"/>
                <a:gd name="T3" fmla="*/ 15 h 31"/>
                <a:gd name="T4" fmla="*/ 1 w 16"/>
                <a:gd name="T5" fmla="*/ 1 h 31"/>
                <a:gd name="T6" fmla="*/ 12 w 16"/>
                <a:gd name="T7" fmla="*/ 14 h 31"/>
                <a:gd name="T8" fmla="*/ 13 w 16"/>
                <a:gd name="T9" fmla="*/ 30 h 31"/>
              </a:gdLst>
              <a:ahLst/>
              <a:cxnLst>
                <a:cxn ang="0">
                  <a:pos x="T0" y="T1"/>
                </a:cxn>
                <a:cxn ang="0">
                  <a:pos x="T2" y="T3"/>
                </a:cxn>
                <a:cxn ang="0">
                  <a:pos x="T4" y="T5"/>
                </a:cxn>
                <a:cxn ang="0">
                  <a:pos x="T6" y="T7"/>
                </a:cxn>
                <a:cxn ang="0">
                  <a:pos x="T8" y="T9"/>
                </a:cxn>
              </a:cxnLst>
              <a:rect l="0" t="0" r="r" b="b"/>
              <a:pathLst>
                <a:path w="16" h="31">
                  <a:moveTo>
                    <a:pt x="13" y="30"/>
                  </a:moveTo>
                  <a:cubicBezTo>
                    <a:pt x="12" y="30"/>
                    <a:pt x="13" y="23"/>
                    <a:pt x="9" y="15"/>
                  </a:cubicBezTo>
                  <a:cubicBezTo>
                    <a:pt x="6" y="6"/>
                    <a:pt x="0" y="2"/>
                    <a:pt x="1" y="1"/>
                  </a:cubicBezTo>
                  <a:cubicBezTo>
                    <a:pt x="1" y="0"/>
                    <a:pt x="8" y="4"/>
                    <a:pt x="12" y="14"/>
                  </a:cubicBezTo>
                  <a:cubicBezTo>
                    <a:pt x="16" y="23"/>
                    <a:pt x="14" y="31"/>
                    <a:pt x="13" y="30"/>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0" name="Freeform 240">
              <a:extLst>
                <a:ext uri="{FF2B5EF4-FFF2-40B4-BE49-F238E27FC236}">
                  <a16:creationId xmlns:a16="http://schemas.microsoft.com/office/drawing/2014/main" id="{BDB63090-CECC-40E6-B398-11B50FD44592}"/>
                </a:ext>
              </a:extLst>
            </p:cNvPr>
            <p:cNvSpPr>
              <a:spLocks/>
            </p:cNvSpPr>
            <p:nvPr/>
          </p:nvSpPr>
          <p:spPr bwMode="auto">
            <a:xfrm>
              <a:off x="2349217" y="5426075"/>
              <a:ext cx="709613" cy="60325"/>
            </a:xfrm>
            <a:custGeom>
              <a:avLst/>
              <a:gdLst>
                <a:gd name="T0" fmla="*/ 187 w 188"/>
                <a:gd name="T1" fmla="*/ 0 h 16"/>
                <a:gd name="T2" fmla="*/ 181 w 188"/>
                <a:gd name="T3" fmla="*/ 4 h 16"/>
                <a:gd name="T4" fmla="*/ 161 w 188"/>
                <a:gd name="T5" fmla="*/ 10 h 16"/>
                <a:gd name="T6" fmla="*/ 95 w 188"/>
                <a:gd name="T7" fmla="*/ 16 h 16"/>
                <a:gd name="T8" fmla="*/ 28 w 188"/>
                <a:gd name="T9" fmla="*/ 14 h 16"/>
                <a:gd name="T10" fmla="*/ 8 w 188"/>
                <a:gd name="T11" fmla="*/ 13 h 16"/>
                <a:gd name="T12" fmla="*/ 0 w 188"/>
                <a:gd name="T13" fmla="*/ 12 h 16"/>
                <a:gd name="T14" fmla="*/ 8 w 188"/>
                <a:gd name="T15" fmla="*/ 12 h 16"/>
                <a:gd name="T16" fmla="*/ 28 w 188"/>
                <a:gd name="T17" fmla="*/ 12 h 16"/>
                <a:gd name="T18" fmla="*/ 95 w 188"/>
                <a:gd name="T19" fmla="*/ 13 h 16"/>
                <a:gd name="T20" fmla="*/ 161 w 188"/>
                <a:gd name="T21" fmla="*/ 8 h 16"/>
                <a:gd name="T22" fmla="*/ 187 w 188"/>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8" h="16">
                  <a:moveTo>
                    <a:pt x="187" y="0"/>
                  </a:moveTo>
                  <a:cubicBezTo>
                    <a:pt x="188" y="1"/>
                    <a:pt x="185" y="2"/>
                    <a:pt x="181" y="4"/>
                  </a:cubicBezTo>
                  <a:cubicBezTo>
                    <a:pt x="176" y="5"/>
                    <a:pt x="170" y="8"/>
                    <a:pt x="161" y="10"/>
                  </a:cubicBezTo>
                  <a:cubicBezTo>
                    <a:pt x="145" y="14"/>
                    <a:pt x="121" y="16"/>
                    <a:pt x="95" y="16"/>
                  </a:cubicBezTo>
                  <a:cubicBezTo>
                    <a:pt x="69" y="16"/>
                    <a:pt x="45" y="14"/>
                    <a:pt x="28" y="14"/>
                  </a:cubicBezTo>
                  <a:cubicBezTo>
                    <a:pt x="20" y="13"/>
                    <a:pt x="13" y="13"/>
                    <a:pt x="8" y="13"/>
                  </a:cubicBezTo>
                  <a:cubicBezTo>
                    <a:pt x="3" y="12"/>
                    <a:pt x="0" y="12"/>
                    <a:pt x="0" y="12"/>
                  </a:cubicBezTo>
                  <a:cubicBezTo>
                    <a:pt x="0" y="12"/>
                    <a:pt x="3" y="12"/>
                    <a:pt x="8" y="12"/>
                  </a:cubicBezTo>
                  <a:cubicBezTo>
                    <a:pt x="13" y="12"/>
                    <a:pt x="20" y="12"/>
                    <a:pt x="28" y="12"/>
                  </a:cubicBezTo>
                  <a:cubicBezTo>
                    <a:pt x="46" y="12"/>
                    <a:pt x="69" y="12"/>
                    <a:pt x="95" y="13"/>
                  </a:cubicBezTo>
                  <a:cubicBezTo>
                    <a:pt x="121" y="13"/>
                    <a:pt x="144" y="11"/>
                    <a:pt x="161" y="8"/>
                  </a:cubicBezTo>
                  <a:cubicBezTo>
                    <a:pt x="178" y="4"/>
                    <a:pt x="187" y="0"/>
                    <a:pt x="187" y="0"/>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1" name="Freeform 241">
              <a:extLst>
                <a:ext uri="{FF2B5EF4-FFF2-40B4-BE49-F238E27FC236}">
                  <a16:creationId xmlns:a16="http://schemas.microsoft.com/office/drawing/2014/main" id="{BDAA90B2-F189-4FF7-A094-F45737169C20}"/>
                </a:ext>
              </a:extLst>
            </p:cNvPr>
            <p:cNvSpPr>
              <a:spLocks/>
            </p:cNvSpPr>
            <p:nvPr/>
          </p:nvSpPr>
          <p:spPr bwMode="auto">
            <a:xfrm>
              <a:off x="2387317" y="5308600"/>
              <a:ext cx="55563" cy="163513"/>
            </a:xfrm>
            <a:custGeom>
              <a:avLst/>
              <a:gdLst>
                <a:gd name="T0" fmla="*/ 8 w 15"/>
                <a:gd name="T1" fmla="*/ 43 h 43"/>
                <a:gd name="T2" fmla="*/ 10 w 15"/>
                <a:gd name="T3" fmla="*/ 36 h 43"/>
                <a:gd name="T4" fmla="*/ 12 w 15"/>
                <a:gd name="T5" fmla="*/ 20 h 43"/>
                <a:gd name="T6" fmla="*/ 5 w 15"/>
                <a:gd name="T7" fmla="*/ 5 h 43"/>
                <a:gd name="T8" fmla="*/ 0 w 15"/>
                <a:gd name="T9" fmla="*/ 0 h 43"/>
                <a:gd name="T10" fmla="*/ 6 w 15"/>
                <a:gd name="T11" fmla="*/ 4 h 43"/>
                <a:gd name="T12" fmla="*/ 14 w 15"/>
                <a:gd name="T13" fmla="*/ 20 h 43"/>
                <a:gd name="T14" fmla="*/ 12 w 15"/>
                <a:gd name="T15" fmla="*/ 37 h 43"/>
                <a:gd name="T16" fmla="*/ 8 w 15"/>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3">
                  <a:moveTo>
                    <a:pt x="8" y="43"/>
                  </a:moveTo>
                  <a:cubicBezTo>
                    <a:pt x="7" y="43"/>
                    <a:pt x="9" y="40"/>
                    <a:pt x="10" y="36"/>
                  </a:cubicBezTo>
                  <a:cubicBezTo>
                    <a:pt x="12" y="32"/>
                    <a:pt x="13" y="26"/>
                    <a:pt x="12" y="20"/>
                  </a:cubicBezTo>
                  <a:cubicBezTo>
                    <a:pt x="10" y="14"/>
                    <a:pt x="7" y="8"/>
                    <a:pt x="5" y="5"/>
                  </a:cubicBezTo>
                  <a:cubicBezTo>
                    <a:pt x="2" y="2"/>
                    <a:pt x="0" y="0"/>
                    <a:pt x="0" y="0"/>
                  </a:cubicBezTo>
                  <a:cubicBezTo>
                    <a:pt x="0" y="0"/>
                    <a:pt x="3" y="1"/>
                    <a:pt x="6" y="4"/>
                  </a:cubicBezTo>
                  <a:cubicBezTo>
                    <a:pt x="9" y="7"/>
                    <a:pt x="13" y="13"/>
                    <a:pt x="14" y="20"/>
                  </a:cubicBezTo>
                  <a:cubicBezTo>
                    <a:pt x="15" y="26"/>
                    <a:pt x="14" y="33"/>
                    <a:pt x="12" y="37"/>
                  </a:cubicBezTo>
                  <a:cubicBezTo>
                    <a:pt x="10" y="41"/>
                    <a:pt x="8" y="43"/>
                    <a:pt x="8" y="43"/>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2" name="Freeform 242">
              <a:extLst>
                <a:ext uri="{FF2B5EF4-FFF2-40B4-BE49-F238E27FC236}">
                  <a16:creationId xmlns:a16="http://schemas.microsoft.com/office/drawing/2014/main" id="{911DC1DF-D944-42FF-AEEE-818E1CF5DBB0}"/>
                </a:ext>
              </a:extLst>
            </p:cNvPr>
            <p:cNvSpPr>
              <a:spLocks/>
            </p:cNvSpPr>
            <p:nvPr/>
          </p:nvSpPr>
          <p:spPr bwMode="auto">
            <a:xfrm>
              <a:off x="3092167" y="3830638"/>
              <a:ext cx="615950" cy="561975"/>
            </a:xfrm>
            <a:custGeom>
              <a:avLst/>
              <a:gdLst>
                <a:gd name="T0" fmla="*/ 149 w 163"/>
                <a:gd name="T1" fmla="*/ 49 h 149"/>
                <a:gd name="T2" fmla="*/ 114 w 163"/>
                <a:gd name="T3" fmla="*/ 19 h 149"/>
                <a:gd name="T4" fmla="*/ 13 w 163"/>
                <a:gd name="T5" fmla="*/ 6 h 149"/>
                <a:gd name="T6" fmla="*/ 0 w 163"/>
                <a:gd name="T7" fmla="*/ 88 h 149"/>
                <a:gd name="T8" fmla="*/ 56 w 163"/>
                <a:gd name="T9" fmla="*/ 73 h 149"/>
                <a:gd name="T10" fmla="*/ 73 w 163"/>
                <a:gd name="T11" fmla="*/ 110 h 149"/>
                <a:gd name="T12" fmla="*/ 93 w 163"/>
                <a:gd name="T13" fmla="*/ 117 h 149"/>
                <a:gd name="T14" fmla="*/ 121 w 163"/>
                <a:gd name="T15" fmla="*/ 103 h 149"/>
                <a:gd name="T16" fmla="*/ 132 w 163"/>
                <a:gd name="T17" fmla="*/ 144 h 149"/>
                <a:gd name="T18" fmla="*/ 145 w 163"/>
                <a:gd name="T19" fmla="*/ 136 h 149"/>
                <a:gd name="T20" fmla="*/ 141 w 163"/>
                <a:gd name="T21" fmla="*/ 62 h 149"/>
                <a:gd name="T22" fmla="*/ 161 w 163"/>
                <a:gd name="T23" fmla="*/ 60 h 149"/>
                <a:gd name="T24" fmla="*/ 149 w 163"/>
                <a:gd name="T25" fmla="*/ 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3" h="149">
                  <a:moveTo>
                    <a:pt x="149" y="49"/>
                  </a:moveTo>
                  <a:cubicBezTo>
                    <a:pt x="134" y="44"/>
                    <a:pt x="141" y="28"/>
                    <a:pt x="114" y="19"/>
                  </a:cubicBezTo>
                  <a:cubicBezTo>
                    <a:pt x="94" y="12"/>
                    <a:pt x="72" y="0"/>
                    <a:pt x="13" y="6"/>
                  </a:cubicBezTo>
                  <a:cubicBezTo>
                    <a:pt x="0" y="88"/>
                    <a:pt x="0" y="88"/>
                    <a:pt x="0" y="88"/>
                  </a:cubicBezTo>
                  <a:cubicBezTo>
                    <a:pt x="56" y="73"/>
                    <a:pt x="56" y="73"/>
                    <a:pt x="56" y="73"/>
                  </a:cubicBezTo>
                  <a:cubicBezTo>
                    <a:pt x="73" y="110"/>
                    <a:pt x="73" y="110"/>
                    <a:pt x="73" y="110"/>
                  </a:cubicBezTo>
                  <a:cubicBezTo>
                    <a:pt x="76" y="117"/>
                    <a:pt x="85" y="120"/>
                    <a:pt x="93" y="117"/>
                  </a:cubicBezTo>
                  <a:cubicBezTo>
                    <a:pt x="121" y="103"/>
                    <a:pt x="121" y="103"/>
                    <a:pt x="121" y="103"/>
                  </a:cubicBezTo>
                  <a:cubicBezTo>
                    <a:pt x="121" y="103"/>
                    <a:pt x="130" y="143"/>
                    <a:pt x="132" y="144"/>
                  </a:cubicBezTo>
                  <a:cubicBezTo>
                    <a:pt x="139" y="149"/>
                    <a:pt x="146" y="142"/>
                    <a:pt x="145" y="136"/>
                  </a:cubicBezTo>
                  <a:cubicBezTo>
                    <a:pt x="144" y="131"/>
                    <a:pt x="141" y="62"/>
                    <a:pt x="141" y="62"/>
                  </a:cubicBezTo>
                  <a:cubicBezTo>
                    <a:pt x="141" y="62"/>
                    <a:pt x="163" y="68"/>
                    <a:pt x="161" y="60"/>
                  </a:cubicBezTo>
                  <a:cubicBezTo>
                    <a:pt x="161" y="60"/>
                    <a:pt x="163" y="53"/>
                    <a:pt x="149" y="49"/>
                  </a:cubicBezTo>
                </a:path>
              </a:pathLst>
            </a:custGeom>
            <a:solidFill>
              <a:srgbClr val="FFBE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3" name="Freeform 243">
              <a:extLst>
                <a:ext uri="{FF2B5EF4-FFF2-40B4-BE49-F238E27FC236}">
                  <a16:creationId xmlns:a16="http://schemas.microsoft.com/office/drawing/2014/main" id="{F81C0919-66E2-4E81-952B-7DA3E2C1AA3F}"/>
                </a:ext>
              </a:extLst>
            </p:cNvPr>
            <p:cNvSpPr>
              <a:spLocks/>
            </p:cNvSpPr>
            <p:nvPr/>
          </p:nvSpPr>
          <p:spPr bwMode="auto">
            <a:xfrm>
              <a:off x="3409667" y="4170363"/>
              <a:ext cx="34925" cy="112713"/>
            </a:xfrm>
            <a:custGeom>
              <a:avLst/>
              <a:gdLst>
                <a:gd name="T0" fmla="*/ 3 w 9"/>
                <a:gd name="T1" fmla="*/ 30 h 30"/>
                <a:gd name="T2" fmla="*/ 5 w 9"/>
                <a:gd name="T3" fmla="*/ 26 h 30"/>
                <a:gd name="T4" fmla="*/ 7 w 9"/>
                <a:gd name="T5" fmla="*/ 15 h 30"/>
                <a:gd name="T6" fmla="*/ 3 w 9"/>
                <a:gd name="T7" fmla="*/ 4 h 30"/>
                <a:gd name="T8" fmla="*/ 0 w 9"/>
                <a:gd name="T9" fmla="*/ 0 h 30"/>
                <a:gd name="T10" fmla="*/ 4 w 9"/>
                <a:gd name="T11" fmla="*/ 3 h 30"/>
                <a:gd name="T12" fmla="*/ 8 w 9"/>
                <a:gd name="T13" fmla="*/ 14 h 30"/>
                <a:gd name="T14" fmla="*/ 6 w 9"/>
                <a:gd name="T15" fmla="*/ 26 h 30"/>
                <a:gd name="T16" fmla="*/ 3 w 9"/>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30">
                  <a:moveTo>
                    <a:pt x="3" y="30"/>
                  </a:moveTo>
                  <a:cubicBezTo>
                    <a:pt x="3" y="30"/>
                    <a:pt x="4" y="29"/>
                    <a:pt x="5" y="26"/>
                  </a:cubicBezTo>
                  <a:cubicBezTo>
                    <a:pt x="6" y="23"/>
                    <a:pt x="7" y="19"/>
                    <a:pt x="7" y="15"/>
                  </a:cubicBezTo>
                  <a:cubicBezTo>
                    <a:pt x="6" y="10"/>
                    <a:pt x="5" y="6"/>
                    <a:pt x="3" y="4"/>
                  </a:cubicBezTo>
                  <a:cubicBezTo>
                    <a:pt x="1" y="1"/>
                    <a:pt x="0" y="0"/>
                    <a:pt x="0" y="0"/>
                  </a:cubicBezTo>
                  <a:cubicBezTo>
                    <a:pt x="0" y="0"/>
                    <a:pt x="2" y="1"/>
                    <a:pt x="4" y="3"/>
                  </a:cubicBezTo>
                  <a:cubicBezTo>
                    <a:pt x="6" y="6"/>
                    <a:pt x="8" y="10"/>
                    <a:pt x="8" y="14"/>
                  </a:cubicBezTo>
                  <a:cubicBezTo>
                    <a:pt x="9" y="19"/>
                    <a:pt x="8" y="24"/>
                    <a:pt x="6" y="26"/>
                  </a:cubicBezTo>
                  <a:cubicBezTo>
                    <a:pt x="5" y="29"/>
                    <a:pt x="3" y="30"/>
                    <a:pt x="3" y="30"/>
                  </a:cubicBezTo>
                </a:path>
              </a:pathLst>
            </a:custGeom>
            <a:solidFill>
              <a:srgbClr val="FF99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4" name="Freeform 244">
              <a:extLst>
                <a:ext uri="{FF2B5EF4-FFF2-40B4-BE49-F238E27FC236}">
                  <a16:creationId xmlns:a16="http://schemas.microsoft.com/office/drawing/2014/main" id="{E90B0B24-DDC5-420A-8D91-15B25AC722B4}"/>
                </a:ext>
              </a:extLst>
            </p:cNvPr>
            <p:cNvSpPr>
              <a:spLocks/>
            </p:cNvSpPr>
            <p:nvPr/>
          </p:nvSpPr>
          <p:spPr bwMode="auto">
            <a:xfrm>
              <a:off x="3469992" y="4148138"/>
              <a:ext cx="30163" cy="101600"/>
            </a:xfrm>
            <a:custGeom>
              <a:avLst/>
              <a:gdLst>
                <a:gd name="T0" fmla="*/ 5 w 8"/>
                <a:gd name="T1" fmla="*/ 27 h 27"/>
                <a:gd name="T2" fmla="*/ 6 w 8"/>
                <a:gd name="T3" fmla="*/ 13 h 27"/>
                <a:gd name="T4" fmla="*/ 0 w 8"/>
                <a:gd name="T5" fmla="*/ 0 h 27"/>
                <a:gd name="T6" fmla="*/ 3 w 8"/>
                <a:gd name="T7" fmla="*/ 3 h 27"/>
                <a:gd name="T8" fmla="*/ 7 w 8"/>
                <a:gd name="T9" fmla="*/ 12 h 27"/>
                <a:gd name="T10" fmla="*/ 7 w 8"/>
                <a:gd name="T11" fmla="*/ 23 h 27"/>
                <a:gd name="T12" fmla="*/ 5 w 8"/>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8" h="27">
                  <a:moveTo>
                    <a:pt x="5" y="27"/>
                  </a:moveTo>
                  <a:cubicBezTo>
                    <a:pt x="5" y="26"/>
                    <a:pt x="7" y="20"/>
                    <a:pt x="6" y="13"/>
                  </a:cubicBezTo>
                  <a:cubicBezTo>
                    <a:pt x="4" y="5"/>
                    <a:pt x="0" y="0"/>
                    <a:pt x="0" y="0"/>
                  </a:cubicBezTo>
                  <a:cubicBezTo>
                    <a:pt x="1" y="0"/>
                    <a:pt x="2" y="1"/>
                    <a:pt x="3" y="3"/>
                  </a:cubicBezTo>
                  <a:cubicBezTo>
                    <a:pt x="5" y="5"/>
                    <a:pt x="6" y="8"/>
                    <a:pt x="7" y="12"/>
                  </a:cubicBezTo>
                  <a:cubicBezTo>
                    <a:pt x="8" y="16"/>
                    <a:pt x="8" y="20"/>
                    <a:pt x="7" y="23"/>
                  </a:cubicBezTo>
                  <a:cubicBezTo>
                    <a:pt x="6" y="25"/>
                    <a:pt x="6" y="27"/>
                    <a:pt x="5" y="27"/>
                  </a:cubicBezTo>
                </a:path>
              </a:pathLst>
            </a:custGeom>
            <a:solidFill>
              <a:srgbClr val="FF99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5" name="Freeform 245">
              <a:extLst>
                <a:ext uri="{FF2B5EF4-FFF2-40B4-BE49-F238E27FC236}">
                  <a16:creationId xmlns:a16="http://schemas.microsoft.com/office/drawing/2014/main" id="{13DA52DF-129C-447B-B734-8023686AED92}"/>
                </a:ext>
              </a:extLst>
            </p:cNvPr>
            <p:cNvSpPr>
              <a:spLocks/>
            </p:cNvSpPr>
            <p:nvPr/>
          </p:nvSpPr>
          <p:spPr bwMode="auto">
            <a:xfrm>
              <a:off x="3538254" y="4129088"/>
              <a:ext cx="15875" cy="85725"/>
            </a:xfrm>
            <a:custGeom>
              <a:avLst/>
              <a:gdLst>
                <a:gd name="T0" fmla="*/ 0 w 4"/>
                <a:gd name="T1" fmla="*/ 0 h 23"/>
                <a:gd name="T2" fmla="*/ 2 w 4"/>
                <a:gd name="T3" fmla="*/ 3 h 23"/>
                <a:gd name="T4" fmla="*/ 4 w 4"/>
                <a:gd name="T5" fmla="*/ 11 h 23"/>
                <a:gd name="T6" fmla="*/ 3 w 4"/>
                <a:gd name="T7" fmla="*/ 20 h 23"/>
                <a:gd name="T8" fmla="*/ 1 w 4"/>
                <a:gd name="T9" fmla="*/ 23 h 23"/>
                <a:gd name="T10" fmla="*/ 3 w 4"/>
                <a:gd name="T11" fmla="*/ 11 h 23"/>
                <a:gd name="T12" fmla="*/ 0 w 4"/>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4" h="23">
                  <a:moveTo>
                    <a:pt x="0" y="0"/>
                  </a:moveTo>
                  <a:cubicBezTo>
                    <a:pt x="0" y="0"/>
                    <a:pt x="1" y="1"/>
                    <a:pt x="2" y="3"/>
                  </a:cubicBezTo>
                  <a:cubicBezTo>
                    <a:pt x="3" y="5"/>
                    <a:pt x="4" y="8"/>
                    <a:pt x="4" y="11"/>
                  </a:cubicBezTo>
                  <a:cubicBezTo>
                    <a:pt x="4" y="15"/>
                    <a:pt x="3" y="18"/>
                    <a:pt x="3" y="20"/>
                  </a:cubicBezTo>
                  <a:cubicBezTo>
                    <a:pt x="2" y="22"/>
                    <a:pt x="1" y="23"/>
                    <a:pt x="1" y="23"/>
                  </a:cubicBezTo>
                  <a:cubicBezTo>
                    <a:pt x="0" y="22"/>
                    <a:pt x="3" y="18"/>
                    <a:pt x="3" y="11"/>
                  </a:cubicBezTo>
                  <a:cubicBezTo>
                    <a:pt x="2" y="5"/>
                    <a:pt x="0" y="0"/>
                    <a:pt x="0" y="0"/>
                  </a:cubicBezTo>
                </a:path>
              </a:pathLst>
            </a:custGeom>
            <a:solidFill>
              <a:srgbClr val="FF99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6" name="Freeform 246">
              <a:extLst>
                <a:ext uri="{FF2B5EF4-FFF2-40B4-BE49-F238E27FC236}">
                  <a16:creationId xmlns:a16="http://schemas.microsoft.com/office/drawing/2014/main" id="{E6CA01B2-832B-46FC-A907-A3AB95C7ED19}"/>
                </a:ext>
              </a:extLst>
            </p:cNvPr>
            <p:cNvSpPr>
              <a:spLocks/>
            </p:cNvSpPr>
            <p:nvPr/>
          </p:nvSpPr>
          <p:spPr bwMode="auto">
            <a:xfrm>
              <a:off x="3122329" y="3589338"/>
              <a:ext cx="1925638" cy="882651"/>
            </a:xfrm>
            <a:custGeom>
              <a:avLst/>
              <a:gdLst>
                <a:gd name="T0" fmla="*/ 298 w 510"/>
                <a:gd name="T1" fmla="*/ 230 h 234"/>
                <a:gd name="T2" fmla="*/ 5 w 510"/>
                <a:gd name="T3" fmla="*/ 223 h 234"/>
                <a:gd name="T4" fmla="*/ 0 w 510"/>
                <a:gd name="T5" fmla="*/ 217 h 234"/>
                <a:gd name="T6" fmla="*/ 5 w 510"/>
                <a:gd name="T7" fmla="*/ 212 h 234"/>
                <a:gd name="T8" fmla="*/ 167 w 510"/>
                <a:gd name="T9" fmla="*/ 210 h 234"/>
                <a:gd name="T10" fmla="*/ 231 w 510"/>
                <a:gd name="T11" fmla="*/ 11 h 234"/>
                <a:gd name="T12" fmla="*/ 246 w 510"/>
                <a:gd name="T13" fmla="*/ 1 h 234"/>
                <a:gd name="T14" fmla="*/ 492 w 510"/>
                <a:gd name="T15" fmla="*/ 7 h 234"/>
                <a:gd name="T16" fmla="*/ 506 w 510"/>
                <a:gd name="T17" fmla="*/ 29 h 234"/>
                <a:gd name="T18" fmla="*/ 429 w 510"/>
                <a:gd name="T19" fmla="*/ 234 h 234"/>
                <a:gd name="T20" fmla="*/ 298 w 510"/>
                <a:gd name="T21" fmla="*/ 23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0" h="234">
                  <a:moveTo>
                    <a:pt x="298" y="230"/>
                  </a:moveTo>
                  <a:cubicBezTo>
                    <a:pt x="5" y="223"/>
                    <a:pt x="5" y="223"/>
                    <a:pt x="5" y="223"/>
                  </a:cubicBezTo>
                  <a:cubicBezTo>
                    <a:pt x="2" y="223"/>
                    <a:pt x="0" y="220"/>
                    <a:pt x="0" y="217"/>
                  </a:cubicBezTo>
                  <a:cubicBezTo>
                    <a:pt x="0" y="214"/>
                    <a:pt x="2" y="212"/>
                    <a:pt x="5" y="212"/>
                  </a:cubicBezTo>
                  <a:cubicBezTo>
                    <a:pt x="167" y="210"/>
                    <a:pt x="167" y="210"/>
                    <a:pt x="167" y="210"/>
                  </a:cubicBezTo>
                  <a:cubicBezTo>
                    <a:pt x="231" y="11"/>
                    <a:pt x="231" y="11"/>
                    <a:pt x="231" y="11"/>
                  </a:cubicBezTo>
                  <a:cubicBezTo>
                    <a:pt x="233" y="5"/>
                    <a:pt x="239" y="0"/>
                    <a:pt x="246" y="1"/>
                  </a:cubicBezTo>
                  <a:cubicBezTo>
                    <a:pt x="492" y="7"/>
                    <a:pt x="492" y="7"/>
                    <a:pt x="492" y="7"/>
                  </a:cubicBezTo>
                  <a:cubicBezTo>
                    <a:pt x="503" y="8"/>
                    <a:pt x="510" y="19"/>
                    <a:pt x="506" y="29"/>
                  </a:cubicBezTo>
                  <a:cubicBezTo>
                    <a:pt x="429" y="234"/>
                    <a:pt x="429" y="234"/>
                    <a:pt x="429" y="234"/>
                  </a:cubicBezTo>
                  <a:cubicBezTo>
                    <a:pt x="298" y="230"/>
                    <a:pt x="298" y="230"/>
                    <a:pt x="298" y="230"/>
                  </a:cubicBezTo>
                </a:path>
              </a:pathLst>
            </a:custGeom>
            <a:solidFill>
              <a:srgbClr val="37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7" name="Freeform 248">
              <a:extLst>
                <a:ext uri="{FF2B5EF4-FFF2-40B4-BE49-F238E27FC236}">
                  <a16:creationId xmlns:a16="http://schemas.microsoft.com/office/drawing/2014/main" id="{0CFE22E0-D3B0-42DC-8C17-78F309D44D20}"/>
                </a:ext>
              </a:extLst>
            </p:cNvPr>
            <p:cNvSpPr>
              <a:spLocks/>
            </p:cNvSpPr>
            <p:nvPr/>
          </p:nvSpPr>
          <p:spPr bwMode="auto">
            <a:xfrm>
              <a:off x="2666717" y="3702050"/>
              <a:ext cx="3175" cy="19050"/>
            </a:xfrm>
            <a:custGeom>
              <a:avLst/>
              <a:gdLst>
                <a:gd name="T0" fmla="*/ 1 w 1"/>
                <a:gd name="T1" fmla="*/ 0 h 5"/>
                <a:gd name="T2" fmla="*/ 0 w 1"/>
                <a:gd name="T3" fmla="*/ 1 h 5"/>
                <a:gd name="T4" fmla="*/ 1 w 1"/>
                <a:gd name="T5" fmla="*/ 5 h 5"/>
                <a:gd name="T6" fmla="*/ 1 w 1"/>
                <a:gd name="T7" fmla="*/ 0 h 5"/>
              </a:gdLst>
              <a:ahLst/>
              <a:cxnLst>
                <a:cxn ang="0">
                  <a:pos x="T0" y="T1"/>
                </a:cxn>
                <a:cxn ang="0">
                  <a:pos x="T2" y="T3"/>
                </a:cxn>
                <a:cxn ang="0">
                  <a:pos x="T4" y="T5"/>
                </a:cxn>
                <a:cxn ang="0">
                  <a:pos x="T6" y="T7"/>
                </a:cxn>
              </a:cxnLst>
              <a:rect l="0" t="0" r="r" b="b"/>
              <a:pathLst>
                <a:path w="1" h="5">
                  <a:moveTo>
                    <a:pt x="1" y="0"/>
                  </a:moveTo>
                  <a:cubicBezTo>
                    <a:pt x="0" y="1"/>
                    <a:pt x="0" y="1"/>
                    <a:pt x="0" y="1"/>
                  </a:cubicBezTo>
                  <a:cubicBezTo>
                    <a:pt x="1" y="5"/>
                    <a:pt x="1" y="5"/>
                    <a:pt x="1" y="5"/>
                  </a:cubicBezTo>
                  <a:cubicBezTo>
                    <a:pt x="1" y="3"/>
                    <a:pt x="1" y="2"/>
                    <a:pt x="1"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8" name="Freeform 249">
              <a:extLst>
                <a:ext uri="{FF2B5EF4-FFF2-40B4-BE49-F238E27FC236}">
                  <a16:creationId xmlns:a16="http://schemas.microsoft.com/office/drawing/2014/main" id="{F159C5AF-8FE7-4765-92BF-D760074F65DF}"/>
                </a:ext>
              </a:extLst>
            </p:cNvPr>
            <p:cNvSpPr>
              <a:spLocks/>
            </p:cNvSpPr>
            <p:nvPr/>
          </p:nvSpPr>
          <p:spPr bwMode="auto">
            <a:xfrm>
              <a:off x="2669892" y="3441700"/>
              <a:ext cx="139700" cy="404813"/>
            </a:xfrm>
            <a:custGeom>
              <a:avLst/>
              <a:gdLst>
                <a:gd name="T0" fmla="*/ 37 w 37"/>
                <a:gd name="T1" fmla="*/ 0 h 107"/>
                <a:gd name="T2" fmla="*/ 36 w 37"/>
                <a:gd name="T3" fmla="*/ 2 h 107"/>
                <a:gd name="T4" fmla="*/ 18 w 37"/>
                <a:gd name="T5" fmla="*/ 37 h 107"/>
                <a:gd name="T6" fmla="*/ 17 w 37"/>
                <a:gd name="T7" fmla="*/ 40 h 107"/>
                <a:gd name="T8" fmla="*/ 0 w 37"/>
                <a:gd name="T9" fmla="*/ 69 h 107"/>
                <a:gd name="T10" fmla="*/ 0 w 37"/>
                <a:gd name="T11" fmla="*/ 74 h 107"/>
                <a:gd name="T12" fmla="*/ 9 w 37"/>
                <a:gd name="T13" fmla="*/ 107 h 107"/>
                <a:gd name="T14" fmla="*/ 14 w 37"/>
                <a:gd name="T15" fmla="*/ 106 h 107"/>
                <a:gd name="T16" fmla="*/ 37 w 37"/>
                <a:gd name="T17" fmla="*/ 104 h 107"/>
                <a:gd name="T18" fmla="*/ 37 w 37"/>
                <a:gd name="T19"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107">
                  <a:moveTo>
                    <a:pt x="37" y="0"/>
                  </a:moveTo>
                  <a:cubicBezTo>
                    <a:pt x="37" y="1"/>
                    <a:pt x="36" y="1"/>
                    <a:pt x="36" y="2"/>
                  </a:cubicBezTo>
                  <a:cubicBezTo>
                    <a:pt x="31" y="11"/>
                    <a:pt x="25" y="24"/>
                    <a:pt x="18" y="37"/>
                  </a:cubicBezTo>
                  <a:cubicBezTo>
                    <a:pt x="17" y="40"/>
                    <a:pt x="17" y="40"/>
                    <a:pt x="17" y="40"/>
                  </a:cubicBezTo>
                  <a:cubicBezTo>
                    <a:pt x="0" y="69"/>
                    <a:pt x="0" y="69"/>
                    <a:pt x="0" y="69"/>
                  </a:cubicBezTo>
                  <a:cubicBezTo>
                    <a:pt x="0" y="71"/>
                    <a:pt x="0" y="72"/>
                    <a:pt x="0" y="74"/>
                  </a:cubicBezTo>
                  <a:cubicBezTo>
                    <a:pt x="9" y="107"/>
                    <a:pt x="9" y="107"/>
                    <a:pt x="9" y="107"/>
                  </a:cubicBezTo>
                  <a:cubicBezTo>
                    <a:pt x="11" y="107"/>
                    <a:pt x="13" y="107"/>
                    <a:pt x="14" y="106"/>
                  </a:cubicBezTo>
                  <a:cubicBezTo>
                    <a:pt x="21" y="106"/>
                    <a:pt x="29" y="105"/>
                    <a:pt x="37" y="104"/>
                  </a:cubicBezTo>
                  <a:cubicBezTo>
                    <a:pt x="37" y="0"/>
                    <a:pt x="37" y="0"/>
                    <a:pt x="37"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69" name="Freeform 250">
              <a:extLst>
                <a:ext uri="{FF2B5EF4-FFF2-40B4-BE49-F238E27FC236}">
                  <a16:creationId xmlns:a16="http://schemas.microsoft.com/office/drawing/2014/main" id="{CBE547DE-C795-4CF0-B1AD-5F01E90A0FF0}"/>
                </a:ext>
              </a:extLst>
            </p:cNvPr>
            <p:cNvSpPr>
              <a:spLocks/>
            </p:cNvSpPr>
            <p:nvPr/>
          </p:nvSpPr>
          <p:spPr bwMode="auto">
            <a:xfrm>
              <a:off x="2666717" y="3581400"/>
              <a:ext cx="71438" cy="125413"/>
            </a:xfrm>
            <a:custGeom>
              <a:avLst/>
              <a:gdLst>
                <a:gd name="T0" fmla="*/ 19 w 19"/>
                <a:gd name="T1" fmla="*/ 0 h 33"/>
                <a:gd name="T2" fmla="*/ 13 w 19"/>
                <a:gd name="T3" fmla="*/ 9 h 33"/>
                <a:gd name="T4" fmla="*/ 1 w 19"/>
                <a:gd name="T5" fmla="*/ 31 h 33"/>
                <a:gd name="T6" fmla="*/ 0 w 19"/>
                <a:gd name="T7" fmla="*/ 32 h 33"/>
                <a:gd name="T8" fmla="*/ 0 w 19"/>
                <a:gd name="T9" fmla="*/ 33 h 33"/>
                <a:gd name="T10" fmla="*/ 1 w 19"/>
                <a:gd name="T11" fmla="*/ 32 h 33"/>
                <a:gd name="T12" fmla="*/ 18 w 19"/>
                <a:gd name="T13" fmla="*/ 3 h 33"/>
                <a:gd name="T14" fmla="*/ 19 w 19"/>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33">
                  <a:moveTo>
                    <a:pt x="19" y="0"/>
                  </a:moveTo>
                  <a:cubicBezTo>
                    <a:pt x="17" y="3"/>
                    <a:pt x="15" y="6"/>
                    <a:pt x="13" y="9"/>
                  </a:cubicBezTo>
                  <a:cubicBezTo>
                    <a:pt x="9" y="17"/>
                    <a:pt x="5" y="25"/>
                    <a:pt x="1" y="31"/>
                  </a:cubicBezTo>
                  <a:cubicBezTo>
                    <a:pt x="0" y="32"/>
                    <a:pt x="0" y="32"/>
                    <a:pt x="0" y="32"/>
                  </a:cubicBezTo>
                  <a:cubicBezTo>
                    <a:pt x="0" y="33"/>
                    <a:pt x="0" y="33"/>
                    <a:pt x="0" y="33"/>
                  </a:cubicBezTo>
                  <a:cubicBezTo>
                    <a:pt x="1" y="32"/>
                    <a:pt x="1" y="32"/>
                    <a:pt x="1" y="32"/>
                  </a:cubicBezTo>
                  <a:cubicBezTo>
                    <a:pt x="18" y="3"/>
                    <a:pt x="18" y="3"/>
                    <a:pt x="18" y="3"/>
                  </a:cubicBezTo>
                  <a:cubicBezTo>
                    <a:pt x="19" y="0"/>
                    <a:pt x="19" y="0"/>
                    <a:pt x="19" y="0"/>
                  </a:cubicBezTo>
                </a:path>
              </a:pathLst>
            </a:custGeom>
            <a:solidFill>
              <a:srgbClr val="B237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0" name="Freeform 251">
              <a:extLst>
                <a:ext uri="{FF2B5EF4-FFF2-40B4-BE49-F238E27FC236}">
                  <a16:creationId xmlns:a16="http://schemas.microsoft.com/office/drawing/2014/main" id="{A9ED5023-8512-4E7A-AAB8-67DDBC4B23FC}"/>
                </a:ext>
              </a:extLst>
            </p:cNvPr>
            <p:cNvSpPr>
              <a:spLocks/>
            </p:cNvSpPr>
            <p:nvPr/>
          </p:nvSpPr>
          <p:spPr bwMode="auto">
            <a:xfrm>
              <a:off x="2669892" y="3435350"/>
              <a:ext cx="139700" cy="263525"/>
            </a:xfrm>
            <a:custGeom>
              <a:avLst/>
              <a:gdLst>
                <a:gd name="T0" fmla="*/ 37 w 37"/>
                <a:gd name="T1" fmla="*/ 0 h 70"/>
                <a:gd name="T2" fmla="*/ 37 w 37"/>
                <a:gd name="T3" fmla="*/ 0 h 70"/>
                <a:gd name="T4" fmla="*/ 0 w 37"/>
                <a:gd name="T5" fmla="*/ 70 h 70"/>
                <a:gd name="T6" fmla="*/ 12 w 37"/>
                <a:gd name="T7" fmla="*/ 48 h 70"/>
                <a:gd name="T8" fmla="*/ 18 w 37"/>
                <a:gd name="T9" fmla="*/ 39 h 70"/>
                <a:gd name="T10" fmla="*/ 36 w 37"/>
                <a:gd name="T11" fmla="*/ 4 h 70"/>
                <a:gd name="T12" fmla="*/ 37 w 37"/>
                <a:gd name="T13" fmla="*/ 2 h 70"/>
                <a:gd name="T14" fmla="*/ 37 w 37"/>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70">
                  <a:moveTo>
                    <a:pt x="37" y="0"/>
                  </a:moveTo>
                  <a:cubicBezTo>
                    <a:pt x="37" y="0"/>
                    <a:pt x="37" y="0"/>
                    <a:pt x="37" y="0"/>
                  </a:cubicBezTo>
                  <a:cubicBezTo>
                    <a:pt x="0" y="70"/>
                    <a:pt x="0" y="70"/>
                    <a:pt x="0" y="70"/>
                  </a:cubicBezTo>
                  <a:cubicBezTo>
                    <a:pt x="4" y="64"/>
                    <a:pt x="8" y="56"/>
                    <a:pt x="12" y="48"/>
                  </a:cubicBezTo>
                  <a:cubicBezTo>
                    <a:pt x="14" y="45"/>
                    <a:pt x="16" y="42"/>
                    <a:pt x="18" y="39"/>
                  </a:cubicBezTo>
                  <a:cubicBezTo>
                    <a:pt x="25" y="26"/>
                    <a:pt x="31" y="13"/>
                    <a:pt x="36" y="4"/>
                  </a:cubicBezTo>
                  <a:cubicBezTo>
                    <a:pt x="36" y="3"/>
                    <a:pt x="37" y="3"/>
                    <a:pt x="37" y="2"/>
                  </a:cubicBezTo>
                  <a:cubicBezTo>
                    <a:pt x="37" y="0"/>
                    <a:pt x="37" y="0"/>
                    <a:pt x="37"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1" name="Freeform 252">
              <a:extLst>
                <a:ext uri="{FF2B5EF4-FFF2-40B4-BE49-F238E27FC236}">
                  <a16:creationId xmlns:a16="http://schemas.microsoft.com/office/drawing/2014/main" id="{532ADC13-5ED9-459A-A3C8-10EF09B281E3}"/>
                </a:ext>
              </a:extLst>
            </p:cNvPr>
            <p:cNvSpPr>
              <a:spLocks/>
            </p:cNvSpPr>
            <p:nvPr/>
          </p:nvSpPr>
          <p:spPr bwMode="auto">
            <a:xfrm>
              <a:off x="2704817" y="3833813"/>
              <a:ext cx="104775" cy="12700"/>
            </a:xfrm>
            <a:custGeom>
              <a:avLst/>
              <a:gdLst>
                <a:gd name="T0" fmla="*/ 28 w 28"/>
                <a:gd name="T1" fmla="*/ 0 h 3"/>
                <a:gd name="T2" fmla="*/ 5 w 28"/>
                <a:gd name="T3" fmla="*/ 2 h 3"/>
                <a:gd name="T4" fmla="*/ 0 w 28"/>
                <a:gd name="T5" fmla="*/ 3 h 3"/>
                <a:gd name="T6" fmla="*/ 0 w 28"/>
                <a:gd name="T7" fmla="*/ 3 h 3"/>
                <a:gd name="T8" fmla="*/ 28 w 28"/>
                <a:gd name="T9" fmla="*/ 1 h 3"/>
                <a:gd name="T10" fmla="*/ 28 w 28"/>
                <a:gd name="T11" fmla="*/ 0 h 3"/>
              </a:gdLst>
              <a:ahLst/>
              <a:cxnLst>
                <a:cxn ang="0">
                  <a:pos x="T0" y="T1"/>
                </a:cxn>
                <a:cxn ang="0">
                  <a:pos x="T2" y="T3"/>
                </a:cxn>
                <a:cxn ang="0">
                  <a:pos x="T4" y="T5"/>
                </a:cxn>
                <a:cxn ang="0">
                  <a:pos x="T6" y="T7"/>
                </a:cxn>
                <a:cxn ang="0">
                  <a:pos x="T8" y="T9"/>
                </a:cxn>
                <a:cxn ang="0">
                  <a:pos x="T10" y="T11"/>
                </a:cxn>
              </a:cxnLst>
              <a:rect l="0" t="0" r="r" b="b"/>
              <a:pathLst>
                <a:path w="28" h="3">
                  <a:moveTo>
                    <a:pt x="28" y="0"/>
                  </a:moveTo>
                  <a:cubicBezTo>
                    <a:pt x="20" y="1"/>
                    <a:pt x="12" y="2"/>
                    <a:pt x="5" y="2"/>
                  </a:cubicBezTo>
                  <a:cubicBezTo>
                    <a:pt x="4" y="3"/>
                    <a:pt x="2" y="3"/>
                    <a:pt x="0" y="3"/>
                  </a:cubicBezTo>
                  <a:cubicBezTo>
                    <a:pt x="0" y="3"/>
                    <a:pt x="0" y="3"/>
                    <a:pt x="0" y="3"/>
                  </a:cubicBezTo>
                  <a:cubicBezTo>
                    <a:pt x="28" y="1"/>
                    <a:pt x="28" y="1"/>
                    <a:pt x="28" y="1"/>
                  </a:cubicBezTo>
                  <a:cubicBezTo>
                    <a:pt x="28" y="0"/>
                    <a:pt x="28" y="0"/>
                    <a:pt x="28"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2" name="Freeform 253">
              <a:extLst>
                <a:ext uri="{FF2B5EF4-FFF2-40B4-BE49-F238E27FC236}">
                  <a16:creationId xmlns:a16="http://schemas.microsoft.com/office/drawing/2014/main" id="{E6A9D0C1-0189-45FE-B48D-53BDD51C1F4A}"/>
                </a:ext>
              </a:extLst>
            </p:cNvPr>
            <p:cNvSpPr>
              <a:spLocks/>
            </p:cNvSpPr>
            <p:nvPr/>
          </p:nvSpPr>
          <p:spPr bwMode="auto">
            <a:xfrm>
              <a:off x="2900079" y="1522413"/>
              <a:ext cx="1125538" cy="1290638"/>
            </a:xfrm>
            <a:custGeom>
              <a:avLst/>
              <a:gdLst>
                <a:gd name="T0" fmla="*/ 109 w 298"/>
                <a:gd name="T1" fmla="*/ 287 h 342"/>
                <a:gd name="T2" fmla="*/ 19 w 298"/>
                <a:gd name="T3" fmla="*/ 203 h 342"/>
                <a:gd name="T4" fmla="*/ 34 w 298"/>
                <a:gd name="T5" fmla="*/ 65 h 342"/>
                <a:gd name="T6" fmla="*/ 161 w 298"/>
                <a:gd name="T7" fmla="*/ 13 h 342"/>
                <a:gd name="T8" fmla="*/ 284 w 298"/>
                <a:gd name="T9" fmla="*/ 115 h 342"/>
                <a:gd name="T10" fmla="*/ 109 w 298"/>
                <a:gd name="T11" fmla="*/ 287 h 342"/>
              </a:gdLst>
              <a:ahLst/>
              <a:cxnLst>
                <a:cxn ang="0">
                  <a:pos x="T0" y="T1"/>
                </a:cxn>
                <a:cxn ang="0">
                  <a:pos x="T2" y="T3"/>
                </a:cxn>
                <a:cxn ang="0">
                  <a:pos x="T4" y="T5"/>
                </a:cxn>
                <a:cxn ang="0">
                  <a:pos x="T6" y="T7"/>
                </a:cxn>
                <a:cxn ang="0">
                  <a:pos x="T8" y="T9"/>
                </a:cxn>
                <a:cxn ang="0">
                  <a:pos x="T10" y="T11"/>
                </a:cxn>
              </a:cxnLst>
              <a:rect l="0" t="0" r="r" b="b"/>
              <a:pathLst>
                <a:path w="298" h="342">
                  <a:moveTo>
                    <a:pt x="109" y="287"/>
                  </a:moveTo>
                  <a:cubicBezTo>
                    <a:pt x="109" y="287"/>
                    <a:pt x="39" y="274"/>
                    <a:pt x="19" y="203"/>
                  </a:cubicBezTo>
                  <a:cubicBezTo>
                    <a:pt x="0" y="136"/>
                    <a:pt x="15" y="101"/>
                    <a:pt x="34" y="65"/>
                  </a:cubicBezTo>
                  <a:cubicBezTo>
                    <a:pt x="49" y="37"/>
                    <a:pt x="96" y="0"/>
                    <a:pt x="161" y="13"/>
                  </a:cubicBezTo>
                  <a:cubicBezTo>
                    <a:pt x="228" y="27"/>
                    <a:pt x="277" y="61"/>
                    <a:pt x="284" y="115"/>
                  </a:cubicBezTo>
                  <a:cubicBezTo>
                    <a:pt x="298" y="217"/>
                    <a:pt x="216" y="342"/>
                    <a:pt x="109" y="287"/>
                  </a:cubicBezTo>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3" name="Freeform 254">
              <a:extLst>
                <a:ext uri="{FF2B5EF4-FFF2-40B4-BE49-F238E27FC236}">
                  <a16:creationId xmlns:a16="http://schemas.microsoft.com/office/drawing/2014/main" id="{4C287DA9-B970-406A-B069-B39AE31A5227}"/>
                </a:ext>
              </a:extLst>
            </p:cNvPr>
            <p:cNvSpPr>
              <a:spLocks/>
            </p:cNvSpPr>
            <p:nvPr/>
          </p:nvSpPr>
          <p:spPr bwMode="auto">
            <a:xfrm>
              <a:off x="2855629" y="1544638"/>
              <a:ext cx="534988" cy="784225"/>
            </a:xfrm>
            <a:custGeom>
              <a:avLst/>
              <a:gdLst>
                <a:gd name="T0" fmla="*/ 34 w 142"/>
                <a:gd name="T1" fmla="*/ 208 h 208"/>
                <a:gd name="T2" fmla="*/ 31 w 142"/>
                <a:gd name="T3" fmla="*/ 206 h 208"/>
                <a:gd name="T4" fmla="*/ 25 w 142"/>
                <a:gd name="T5" fmla="*/ 81 h 208"/>
                <a:gd name="T6" fmla="*/ 93 w 142"/>
                <a:gd name="T7" fmla="*/ 9 h 208"/>
                <a:gd name="T8" fmla="*/ 139 w 142"/>
                <a:gd name="T9" fmla="*/ 1 h 208"/>
                <a:gd name="T10" fmla="*/ 142 w 142"/>
                <a:gd name="T11" fmla="*/ 5 h 208"/>
                <a:gd name="T12" fmla="*/ 138 w 142"/>
                <a:gd name="T13" fmla="*/ 8 h 208"/>
                <a:gd name="T14" fmla="*/ 95 w 142"/>
                <a:gd name="T15" fmla="*/ 16 h 208"/>
                <a:gd name="T16" fmla="*/ 32 w 142"/>
                <a:gd name="T17" fmla="*/ 84 h 208"/>
                <a:gd name="T18" fmla="*/ 37 w 142"/>
                <a:gd name="T19" fmla="*/ 203 h 208"/>
                <a:gd name="T20" fmla="*/ 36 w 142"/>
                <a:gd name="T21" fmla="*/ 208 h 208"/>
                <a:gd name="T22" fmla="*/ 34 w 142"/>
                <a:gd name="T23"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208">
                  <a:moveTo>
                    <a:pt x="34" y="208"/>
                  </a:moveTo>
                  <a:cubicBezTo>
                    <a:pt x="33" y="208"/>
                    <a:pt x="32" y="208"/>
                    <a:pt x="31" y="206"/>
                  </a:cubicBezTo>
                  <a:cubicBezTo>
                    <a:pt x="30" y="204"/>
                    <a:pt x="0" y="151"/>
                    <a:pt x="25" y="81"/>
                  </a:cubicBezTo>
                  <a:cubicBezTo>
                    <a:pt x="40" y="38"/>
                    <a:pt x="70" y="18"/>
                    <a:pt x="93" y="9"/>
                  </a:cubicBezTo>
                  <a:cubicBezTo>
                    <a:pt x="117" y="0"/>
                    <a:pt x="138" y="1"/>
                    <a:pt x="139" y="1"/>
                  </a:cubicBezTo>
                  <a:cubicBezTo>
                    <a:pt x="141" y="1"/>
                    <a:pt x="142" y="3"/>
                    <a:pt x="142" y="5"/>
                  </a:cubicBezTo>
                  <a:cubicBezTo>
                    <a:pt x="142" y="7"/>
                    <a:pt x="140" y="8"/>
                    <a:pt x="138" y="8"/>
                  </a:cubicBezTo>
                  <a:cubicBezTo>
                    <a:pt x="138" y="8"/>
                    <a:pt x="118" y="7"/>
                    <a:pt x="95" y="16"/>
                  </a:cubicBezTo>
                  <a:cubicBezTo>
                    <a:pt x="65" y="28"/>
                    <a:pt x="43" y="51"/>
                    <a:pt x="32" y="84"/>
                  </a:cubicBezTo>
                  <a:cubicBezTo>
                    <a:pt x="8" y="150"/>
                    <a:pt x="37" y="202"/>
                    <a:pt x="37" y="203"/>
                  </a:cubicBezTo>
                  <a:cubicBezTo>
                    <a:pt x="38" y="205"/>
                    <a:pt x="38" y="207"/>
                    <a:pt x="36" y="208"/>
                  </a:cubicBezTo>
                  <a:cubicBezTo>
                    <a:pt x="35" y="208"/>
                    <a:pt x="35" y="208"/>
                    <a:pt x="34" y="20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D"/>
            </a:p>
          </p:txBody>
        </p:sp>
        <p:sp>
          <p:nvSpPr>
            <p:cNvPr id="74" name="Freeform 255">
              <a:extLst>
                <a:ext uri="{FF2B5EF4-FFF2-40B4-BE49-F238E27FC236}">
                  <a16:creationId xmlns:a16="http://schemas.microsoft.com/office/drawing/2014/main" id="{F08987A8-EC94-4DCA-9EC4-0DCC4F16BA98}"/>
                </a:ext>
              </a:extLst>
            </p:cNvPr>
            <p:cNvSpPr>
              <a:spLocks/>
            </p:cNvSpPr>
            <p:nvPr/>
          </p:nvSpPr>
          <p:spPr bwMode="auto">
            <a:xfrm>
              <a:off x="3636679" y="2498725"/>
              <a:ext cx="279400" cy="268288"/>
            </a:xfrm>
            <a:custGeom>
              <a:avLst/>
              <a:gdLst>
                <a:gd name="T0" fmla="*/ 28 w 74"/>
                <a:gd name="T1" fmla="*/ 0 h 71"/>
                <a:gd name="T2" fmla="*/ 4 w 74"/>
                <a:gd name="T3" fmla="*/ 27 h 71"/>
                <a:gd name="T4" fmla="*/ 31 w 74"/>
                <a:gd name="T5" fmla="*/ 67 h 71"/>
                <a:gd name="T6" fmla="*/ 71 w 74"/>
                <a:gd name="T7" fmla="*/ 40 h 71"/>
                <a:gd name="T8" fmla="*/ 57 w 74"/>
                <a:gd name="T9" fmla="*/ 5 h 71"/>
                <a:gd name="T10" fmla="*/ 44 w 74"/>
                <a:gd name="T11" fmla="*/ 0 h 71"/>
                <a:gd name="T12" fmla="*/ 44 w 74"/>
                <a:gd name="T13" fmla="*/ 0 h 71"/>
                <a:gd name="T14" fmla="*/ 45 w 74"/>
                <a:gd name="T15" fmla="*/ 5 h 71"/>
                <a:gd name="T16" fmla="*/ 55 w 74"/>
                <a:gd name="T17" fmla="*/ 10 h 71"/>
                <a:gd name="T18" fmla="*/ 66 w 74"/>
                <a:gd name="T19" fmla="*/ 39 h 71"/>
                <a:gd name="T20" fmla="*/ 32 w 74"/>
                <a:gd name="T21" fmla="*/ 62 h 71"/>
                <a:gd name="T22" fmla="*/ 9 w 74"/>
                <a:gd name="T23" fmla="*/ 28 h 71"/>
                <a:gd name="T24" fmla="*/ 30 w 74"/>
                <a:gd name="T25" fmla="*/ 6 h 71"/>
                <a:gd name="T26" fmla="*/ 28 w 74"/>
                <a:gd name="T2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71">
                  <a:moveTo>
                    <a:pt x="28" y="0"/>
                  </a:moveTo>
                  <a:cubicBezTo>
                    <a:pt x="16" y="4"/>
                    <a:pt x="6" y="14"/>
                    <a:pt x="4" y="27"/>
                  </a:cubicBezTo>
                  <a:cubicBezTo>
                    <a:pt x="0" y="45"/>
                    <a:pt x="12" y="63"/>
                    <a:pt x="31" y="67"/>
                  </a:cubicBezTo>
                  <a:cubicBezTo>
                    <a:pt x="49" y="71"/>
                    <a:pt x="67" y="59"/>
                    <a:pt x="71" y="40"/>
                  </a:cubicBezTo>
                  <a:cubicBezTo>
                    <a:pt x="74" y="26"/>
                    <a:pt x="68" y="13"/>
                    <a:pt x="57" y="5"/>
                  </a:cubicBezTo>
                  <a:cubicBezTo>
                    <a:pt x="53" y="3"/>
                    <a:pt x="49" y="1"/>
                    <a:pt x="44" y="0"/>
                  </a:cubicBezTo>
                  <a:cubicBezTo>
                    <a:pt x="44" y="0"/>
                    <a:pt x="44" y="0"/>
                    <a:pt x="44" y="0"/>
                  </a:cubicBezTo>
                  <a:cubicBezTo>
                    <a:pt x="43" y="2"/>
                    <a:pt x="44" y="4"/>
                    <a:pt x="45" y="5"/>
                  </a:cubicBezTo>
                  <a:cubicBezTo>
                    <a:pt x="49" y="6"/>
                    <a:pt x="52" y="8"/>
                    <a:pt x="55" y="10"/>
                  </a:cubicBezTo>
                  <a:cubicBezTo>
                    <a:pt x="64" y="17"/>
                    <a:pt x="68" y="28"/>
                    <a:pt x="66" y="39"/>
                  </a:cubicBezTo>
                  <a:cubicBezTo>
                    <a:pt x="63" y="55"/>
                    <a:pt x="47" y="65"/>
                    <a:pt x="32" y="62"/>
                  </a:cubicBezTo>
                  <a:cubicBezTo>
                    <a:pt x="16" y="59"/>
                    <a:pt x="6" y="43"/>
                    <a:pt x="9" y="28"/>
                  </a:cubicBezTo>
                  <a:cubicBezTo>
                    <a:pt x="11" y="16"/>
                    <a:pt x="20" y="8"/>
                    <a:pt x="30" y="6"/>
                  </a:cubicBezTo>
                  <a:lnTo>
                    <a:pt x="28"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ID"/>
            </a:p>
          </p:txBody>
        </p:sp>
        <p:sp>
          <p:nvSpPr>
            <p:cNvPr id="75" name="Freeform 256">
              <a:extLst>
                <a:ext uri="{FF2B5EF4-FFF2-40B4-BE49-F238E27FC236}">
                  <a16:creationId xmlns:a16="http://schemas.microsoft.com/office/drawing/2014/main" id="{896BFA43-D895-42D5-8309-FFE403F795C3}"/>
                </a:ext>
              </a:extLst>
            </p:cNvPr>
            <p:cNvSpPr>
              <a:spLocks/>
            </p:cNvSpPr>
            <p:nvPr/>
          </p:nvSpPr>
          <p:spPr bwMode="auto">
            <a:xfrm>
              <a:off x="3050892" y="2514600"/>
              <a:ext cx="514350" cy="603250"/>
            </a:xfrm>
            <a:custGeom>
              <a:avLst/>
              <a:gdLst>
                <a:gd name="T0" fmla="*/ 136 w 136"/>
                <a:gd name="T1" fmla="*/ 55 h 160"/>
                <a:gd name="T2" fmla="*/ 126 w 136"/>
                <a:gd name="T3" fmla="*/ 115 h 160"/>
                <a:gd name="T4" fmla="*/ 0 w 136"/>
                <a:gd name="T5" fmla="*/ 78 h 160"/>
                <a:gd name="T6" fmla="*/ 27 w 136"/>
                <a:gd name="T7" fmla="*/ 0 h 160"/>
                <a:gd name="T8" fmla="*/ 44 w 136"/>
                <a:gd name="T9" fmla="*/ 12 h 160"/>
                <a:gd name="T10" fmla="*/ 51 w 136"/>
                <a:gd name="T11" fmla="*/ 17 h 160"/>
                <a:gd name="T12" fmla="*/ 136 w 136"/>
                <a:gd name="T13" fmla="*/ 55 h 160"/>
              </a:gdLst>
              <a:ahLst/>
              <a:cxnLst>
                <a:cxn ang="0">
                  <a:pos x="T0" y="T1"/>
                </a:cxn>
                <a:cxn ang="0">
                  <a:pos x="T2" y="T3"/>
                </a:cxn>
                <a:cxn ang="0">
                  <a:pos x="T4" y="T5"/>
                </a:cxn>
                <a:cxn ang="0">
                  <a:pos x="T6" y="T7"/>
                </a:cxn>
                <a:cxn ang="0">
                  <a:pos x="T8" y="T9"/>
                </a:cxn>
                <a:cxn ang="0">
                  <a:pos x="T10" y="T11"/>
                </a:cxn>
                <a:cxn ang="0">
                  <a:pos x="T12" y="T13"/>
                </a:cxn>
              </a:cxnLst>
              <a:rect l="0" t="0" r="r" b="b"/>
              <a:pathLst>
                <a:path w="136" h="160">
                  <a:moveTo>
                    <a:pt x="136" y="55"/>
                  </a:moveTo>
                  <a:cubicBezTo>
                    <a:pt x="126" y="115"/>
                    <a:pt x="126" y="115"/>
                    <a:pt x="126" y="115"/>
                  </a:cubicBezTo>
                  <a:cubicBezTo>
                    <a:pt x="126" y="115"/>
                    <a:pt x="81" y="160"/>
                    <a:pt x="0" y="78"/>
                  </a:cubicBezTo>
                  <a:cubicBezTo>
                    <a:pt x="22" y="62"/>
                    <a:pt x="30" y="24"/>
                    <a:pt x="27" y="0"/>
                  </a:cubicBezTo>
                  <a:cubicBezTo>
                    <a:pt x="27" y="0"/>
                    <a:pt x="34" y="3"/>
                    <a:pt x="44" y="12"/>
                  </a:cubicBezTo>
                  <a:cubicBezTo>
                    <a:pt x="46" y="14"/>
                    <a:pt x="48" y="16"/>
                    <a:pt x="51" y="17"/>
                  </a:cubicBezTo>
                  <a:cubicBezTo>
                    <a:pt x="72" y="32"/>
                    <a:pt x="105" y="51"/>
                    <a:pt x="136" y="55"/>
                  </a:cubicBezTo>
                  <a:close/>
                </a:path>
              </a:pathLst>
            </a:custGeom>
            <a:solidFill>
              <a:srgbClr val="FFBE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6" name="Freeform 257">
              <a:extLst>
                <a:ext uri="{FF2B5EF4-FFF2-40B4-BE49-F238E27FC236}">
                  <a16:creationId xmlns:a16="http://schemas.microsoft.com/office/drawing/2014/main" id="{5780E606-FA98-49A4-810E-9A424C226059}"/>
                </a:ext>
              </a:extLst>
            </p:cNvPr>
            <p:cNvSpPr>
              <a:spLocks/>
            </p:cNvSpPr>
            <p:nvPr/>
          </p:nvSpPr>
          <p:spPr bwMode="auto">
            <a:xfrm>
              <a:off x="3217579" y="2559050"/>
              <a:ext cx="347663" cy="268288"/>
            </a:xfrm>
            <a:custGeom>
              <a:avLst/>
              <a:gdLst>
                <a:gd name="T0" fmla="*/ 92 w 92"/>
                <a:gd name="T1" fmla="*/ 43 h 71"/>
                <a:gd name="T2" fmla="*/ 87 w 92"/>
                <a:gd name="T3" fmla="*/ 71 h 71"/>
                <a:gd name="T4" fmla="*/ 0 w 92"/>
                <a:gd name="T5" fmla="*/ 0 h 71"/>
                <a:gd name="T6" fmla="*/ 7 w 92"/>
                <a:gd name="T7" fmla="*/ 5 h 71"/>
                <a:gd name="T8" fmla="*/ 92 w 92"/>
                <a:gd name="T9" fmla="*/ 43 h 71"/>
              </a:gdLst>
              <a:ahLst/>
              <a:cxnLst>
                <a:cxn ang="0">
                  <a:pos x="T0" y="T1"/>
                </a:cxn>
                <a:cxn ang="0">
                  <a:pos x="T2" y="T3"/>
                </a:cxn>
                <a:cxn ang="0">
                  <a:pos x="T4" y="T5"/>
                </a:cxn>
                <a:cxn ang="0">
                  <a:pos x="T6" y="T7"/>
                </a:cxn>
                <a:cxn ang="0">
                  <a:pos x="T8" y="T9"/>
                </a:cxn>
              </a:cxnLst>
              <a:rect l="0" t="0" r="r" b="b"/>
              <a:pathLst>
                <a:path w="92" h="71">
                  <a:moveTo>
                    <a:pt x="92" y="43"/>
                  </a:moveTo>
                  <a:cubicBezTo>
                    <a:pt x="87" y="71"/>
                    <a:pt x="87" y="71"/>
                    <a:pt x="87" y="71"/>
                  </a:cubicBezTo>
                  <a:cubicBezTo>
                    <a:pt x="63" y="60"/>
                    <a:pt x="19" y="37"/>
                    <a:pt x="0" y="0"/>
                  </a:cubicBezTo>
                  <a:cubicBezTo>
                    <a:pt x="2" y="2"/>
                    <a:pt x="4" y="4"/>
                    <a:pt x="7" y="5"/>
                  </a:cubicBezTo>
                  <a:cubicBezTo>
                    <a:pt x="28" y="20"/>
                    <a:pt x="61" y="39"/>
                    <a:pt x="92" y="43"/>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7" name="Freeform 258">
              <a:extLst>
                <a:ext uri="{FF2B5EF4-FFF2-40B4-BE49-F238E27FC236}">
                  <a16:creationId xmlns:a16="http://schemas.microsoft.com/office/drawing/2014/main" id="{DBAA2158-4664-4D51-8DB9-9D65C345D3DE}"/>
                </a:ext>
              </a:extLst>
            </p:cNvPr>
            <p:cNvSpPr>
              <a:spLocks/>
            </p:cNvSpPr>
            <p:nvPr/>
          </p:nvSpPr>
          <p:spPr bwMode="auto">
            <a:xfrm>
              <a:off x="3154079" y="1752600"/>
              <a:ext cx="795338" cy="1090613"/>
            </a:xfrm>
            <a:custGeom>
              <a:avLst/>
              <a:gdLst>
                <a:gd name="T0" fmla="*/ 200 w 211"/>
                <a:gd name="T1" fmla="*/ 140 h 289"/>
                <a:gd name="T2" fmla="*/ 196 w 211"/>
                <a:gd name="T3" fmla="*/ 158 h 289"/>
                <a:gd name="T4" fmla="*/ 193 w 211"/>
                <a:gd name="T5" fmla="*/ 176 h 289"/>
                <a:gd name="T6" fmla="*/ 164 w 211"/>
                <a:gd name="T7" fmla="*/ 248 h 289"/>
                <a:gd name="T8" fmla="*/ 1 w 211"/>
                <a:gd name="T9" fmla="*/ 202 h 289"/>
                <a:gd name="T10" fmla="*/ 0 w 211"/>
                <a:gd name="T11" fmla="*/ 202 h 289"/>
                <a:gd name="T12" fmla="*/ 0 w 211"/>
                <a:gd name="T13" fmla="*/ 187 h 289"/>
                <a:gd name="T14" fmla="*/ 19 w 211"/>
                <a:gd name="T15" fmla="*/ 77 h 289"/>
                <a:gd name="T16" fmla="*/ 89 w 211"/>
                <a:gd name="T17" fmla="*/ 6 h 289"/>
                <a:gd name="T18" fmla="*/ 173 w 211"/>
                <a:gd name="T19" fmla="*/ 32 h 289"/>
                <a:gd name="T20" fmla="*/ 200 w 211"/>
                <a:gd name="T21" fmla="*/ 14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1" h="289">
                  <a:moveTo>
                    <a:pt x="200" y="140"/>
                  </a:moveTo>
                  <a:cubicBezTo>
                    <a:pt x="199" y="146"/>
                    <a:pt x="198" y="152"/>
                    <a:pt x="196" y="158"/>
                  </a:cubicBezTo>
                  <a:cubicBezTo>
                    <a:pt x="195" y="164"/>
                    <a:pt x="194" y="170"/>
                    <a:pt x="193" y="176"/>
                  </a:cubicBezTo>
                  <a:cubicBezTo>
                    <a:pt x="184" y="217"/>
                    <a:pt x="176" y="239"/>
                    <a:pt x="164" y="248"/>
                  </a:cubicBezTo>
                  <a:cubicBezTo>
                    <a:pt x="103" y="289"/>
                    <a:pt x="4" y="205"/>
                    <a:pt x="1" y="202"/>
                  </a:cubicBezTo>
                  <a:cubicBezTo>
                    <a:pt x="0" y="202"/>
                    <a:pt x="0" y="202"/>
                    <a:pt x="0" y="202"/>
                  </a:cubicBezTo>
                  <a:cubicBezTo>
                    <a:pt x="0" y="197"/>
                    <a:pt x="0" y="192"/>
                    <a:pt x="0" y="187"/>
                  </a:cubicBezTo>
                  <a:cubicBezTo>
                    <a:pt x="1" y="147"/>
                    <a:pt x="8" y="111"/>
                    <a:pt x="19" y="77"/>
                  </a:cubicBezTo>
                  <a:cubicBezTo>
                    <a:pt x="24" y="41"/>
                    <a:pt x="53" y="12"/>
                    <a:pt x="89" y="6"/>
                  </a:cubicBezTo>
                  <a:cubicBezTo>
                    <a:pt x="127" y="0"/>
                    <a:pt x="155" y="22"/>
                    <a:pt x="173" y="32"/>
                  </a:cubicBezTo>
                  <a:cubicBezTo>
                    <a:pt x="200" y="47"/>
                    <a:pt x="211" y="87"/>
                    <a:pt x="200" y="140"/>
                  </a:cubicBezTo>
                </a:path>
              </a:pathLst>
            </a:custGeom>
            <a:solidFill>
              <a:srgbClr val="FFBE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8" name="Freeform 259">
              <a:extLst>
                <a:ext uri="{FF2B5EF4-FFF2-40B4-BE49-F238E27FC236}">
                  <a16:creationId xmlns:a16="http://schemas.microsoft.com/office/drawing/2014/main" id="{E4679448-34A6-4753-B2B1-38674D561B0F}"/>
                </a:ext>
              </a:extLst>
            </p:cNvPr>
            <p:cNvSpPr>
              <a:spLocks/>
            </p:cNvSpPr>
            <p:nvPr/>
          </p:nvSpPr>
          <p:spPr bwMode="auto">
            <a:xfrm>
              <a:off x="3201704" y="1593850"/>
              <a:ext cx="865188" cy="487363"/>
            </a:xfrm>
            <a:custGeom>
              <a:avLst/>
              <a:gdLst>
                <a:gd name="T0" fmla="*/ 8 w 229"/>
                <a:gd name="T1" fmla="*/ 82 h 129"/>
                <a:gd name="T2" fmla="*/ 136 w 229"/>
                <a:gd name="T3" fmla="*/ 23 h 129"/>
                <a:gd name="T4" fmla="*/ 227 w 229"/>
                <a:gd name="T5" fmla="*/ 105 h 129"/>
                <a:gd name="T6" fmla="*/ 183 w 229"/>
                <a:gd name="T7" fmla="*/ 90 h 129"/>
                <a:gd name="T8" fmla="*/ 166 w 229"/>
                <a:gd name="T9" fmla="*/ 117 h 129"/>
                <a:gd name="T10" fmla="*/ 127 w 229"/>
                <a:gd name="T11" fmla="*/ 70 h 129"/>
                <a:gd name="T12" fmla="*/ 28 w 229"/>
                <a:gd name="T13" fmla="*/ 106 h 129"/>
                <a:gd name="T14" fmla="*/ 8 w 229"/>
                <a:gd name="T15" fmla="*/ 82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129">
                  <a:moveTo>
                    <a:pt x="8" y="82"/>
                  </a:moveTo>
                  <a:cubicBezTo>
                    <a:pt x="8" y="82"/>
                    <a:pt x="51" y="0"/>
                    <a:pt x="136" y="23"/>
                  </a:cubicBezTo>
                  <a:cubicBezTo>
                    <a:pt x="221" y="46"/>
                    <a:pt x="226" y="85"/>
                    <a:pt x="227" y="105"/>
                  </a:cubicBezTo>
                  <a:cubicBezTo>
                    <a:pt x="229" y="125"/>
                    <a:pt x="183" y="90"/>
                    <a:pt x="183" y="90"/>
                  </a:cubicBezTo>
                  <a:cubicBezTo>
                    <a:pt x="183" y="90"/>
                    <a:pt x="181" y="129"/>
                    <a:pt x="166" y="117"/>
                  </a:cubicBezTo>
                  <a:cubicBezTo>
                    <a:pt x="148" y="102"/>
                    <a:pt x="127" y="70"/>
                    <a:pt x="127" y="70"/>
                  </a:cubicBezTo>
                  <a:cubicBezTo>
                    <a:pt x="127" y="70"/>
                    <a:pt x="76" y="120"/>
                    <a:pt x="28" y="106"/>
                  </a:cubicBezTo>
                  <a:cubicBezTo>
                    <a:pt x="0" y="99"/>
                    <a:pt x="8" y="82"/>
                    <a:pt x="8" y="82"/>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9" name="Freeform 260">
              <a:extLst>
                <a:ext uri="{FF2B5EF4-FFF2-40B4-BE49-F238E27FC236}">
                  <a16:creationId xmlns:a16="http://schemas.microsoft.com/office/drawing/2014/main" id="{82862D7D-50EB-4F17-8C0F-EAF5FC740460}"/>
                </a:ext>
              </a:extLst>
            </p:cNvPr>
            <p:cNvSpPr>
              <a:spLocks/>
            </p:cNvSpPr>
            <p:nvPr/>
          </p:nvSpPr>
          <p:spPr bwMode="auto">
            <a:xfrm>
              <a:off x="3549367" y="2533650"/>
              <a:ext cx="117475" cy="52388"/>
            </a:xfrm>
            <a:custGeom>
              <a:avLst/>
              <a:gdLst>
                <a:gd name="T0" fmla="*/ 21 w 31"/>
                <a:gd name="T1" fmla="*/ 14 h 14"/>
                <a:gd name="T2" fmla="*/ 2 w 31"/>
                <a:gd name="T3" fmla="*/ 6 h 14"/>
                <a:gd name="T4" fmla="*/ 2 w 31"/>
                <a:gd name="T5" fmla="*/ 1 h 14"/>
                <a:gd name="T6" fmla="*/ 6 w 31"/>
                <a:gd name="T7" fmla="*/ 1 h 14"/>
                <a:gd name="T8" fmla="*/ 27 w 31"/>
                <a:gd name="T9" fmla="*/ 6 h 14"/>
                <a:gd name="T10" fmla="*/ 31 w 31"/>
                <a:gd name="T11" fmla="*/ 8 h 14"/>
                <a:gd name="T12" fmla="*/ 29 w 31"/>
                <a:gd name="T13" fmla="*/ 12 h 14"/>
                <a:gd name="T14" fmla="*/ 21 w 31"/>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4">
                  <a:moveTo>
                    <a:pt x="21" y="14"/>
                  </a:moveTo>
                  <a:cubicBezTo>
                    <a:pt x="10" y="14"/>
                    <a:pt x="2" y="6"/>
                    <a:pt x="2" y="6"/>
                  </a:cubicBezTo>
                  <a:cubicBezTo>
                    <a:pt x="0" y="4"/>
                    <a:pt x="1" y="2"/>
                    <a:pt x="2" y="1"/>
                  </a:cubicBezTo>
                  <a:cubicBezTo>
                    <a:pt x="3" y="0"/>
                    <a:pt x="5" y="0"/>
                    <a:pt x="6" y="1"/>
                  </a:cubicBezTo>
                  <a:cubicBezTo>
                    <a:pt x="6" y="2"/>
                    <a:pt x="15" y="10"/>
                    <a:pt x="27" y="6"/>
                  </a:cubicBezTo>
                  <a:cubicBezTo>
                    <a:pt x="28" y="6"/>
                    <a:pt x="30" y="7"/>
                    <a:pt x="31" y="8"/>
                  </a:cubicBezTo>
                  <a:cubicBezTo>
                    <a:pt x="31" y="10"/>
                    <a:pt x="30" y="12"/>
                    <a:pt x="29" y="12"/>
                  </a:cubicBezTo>
                  <a:cubicBezTo>
                    <a:pt x="26" y="13"/>
                    <a:pt x="23" y="14"/>
                    <a:pt x="21" y="14"/>
                  </a:cubicBezTo>
                  <a:close/>
                </a:path>
              </a:pathLst>
            </a:custGeom>
            <a:solidFill>
              <a:srgbClr val="F56C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0" name="Freeform 261">
              <a:extLst>
                <a:ext uri="{FF2B5EF4-FFF2-40B4-BE49-F238E27FC236}">
                  <a16:creationId xmlns:a16="http://schemas.microsoft.com/office/drawing/2014/main" id="{C30905AC-54DF-457D-9EF1-9A6F6C4E90E9}"/>
                </a:ext>
              </a:extLst>
            </p:cNvPr>
            <p:cNvSpPr>
              <a:spLocks/>
            </p:cNvSpPr>
            <p:nvPr/>
          </p:nvSpPr>
          <p:spPr bwMode="auto">
            <a:xfrm>
              <a:off x="3523967" y="2397125"/>
              <a:ext cx="244475" cy="158750"/>
            </a:xfrm>
            <a:custGeom>
              <a:avLst/>
              <a:gdLst>
                <a:gd name="T0" fmla="*/ 2 w 65"/>
                <a:gd name="T1" fmla="*/ 0 h 42"/>
                <a:gd name="T2" fmla="*/ 65 w 65"/>
                <a:gd name="T3" fmla="*/ 12 h 42"/>
                <a:gd name="T4" fmla="*/ 24 w 65"/>
                <a:gd name="T5" fmla="*/ 32 h 42"/>
                <a:gd name="T6" fmla="*/ 2 w 65"/>
                <a:gd name="T7" fmla="*/ 0 h 42"/>
              </a:gdLst>
              <a:ahLst/>
              <a:cxnLst>
                <a:cxn ang="0">
                  <a:pos x="T0" y="T1"/>
                </a:cxn>
                <a:cxn ang="0">
                  <a:pos x="T2" y="T3"/>
                </a:cxn>
                <a:cxn ang="0">
                  <a:pos x="T4" y="T5"/>
                </a:cxn>
                <a:cxn ang="0">
                  <a:pos x="T6" y="T7"/>
                </a:cxn>
              </a:cxnLst>
              <a:rect l="0" t="0" r="r" b="b"/>
              <a:pathLst>
                <a:path w="65" h="42">
                  <a:moveTo>
                    <a:pt x="2" y="0"/>
                  </a:moveTo>
                  <a:cubicBezTo>
                    <a:pt x="2" y="0"/>
                    <a:pt x="43" y="12"/>
                    <a:pt x="65" y="12"/>
                  </a:cubicBezTo>
                  <a:cubicBezTo>
                    <a:pt x="65" y="12"/>
                    <a:pt x="54" y="42"/>
                    <a:pt x="24" y="32"/>
                  </a:cubicBezTo>
                  <a:cubicBezTo>
                    <a:pt x="0" y="24"/>
                    <a:pt x="2" y="0"/>
                    <a:pt x="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1" name="Freeform 262">
              <a:extLst>
                <a:ext uri="{FF2B5EF4-FFF2-40B4-BE49-F238E27FC236}">
                  <a16:creationId xmlns:a16="http://schemas.microsoft.com/office/drawing/2014/main" id="{DCA5C4AE-D19C-4B0C-A44E-AF9CBA438D1F}"/>
                </a:ext>
              </a:extLst>
            </p:cNvPr>
            <p:cNvSpPr>
              <a:spLocks/>
            </p:cNvSpPr>
            <p:nvPr/>
          </p:nvSpPr>
          <p:spPr bwMode="auto">
            <a:xfrm>
              <a:off x="3779554" y="2068513"/>
              <a:ext cx="185738" cy="133350"/>
            </a:xfrm>
            <a:custGeom>
              <a:avLst/>
              <a:gdLst>
                <a:gd name="T0" fmla="*/ 10 w 49"/>
                <a:gd name="T1" fmla="*/ 1 h 35"/>
                <a:gd name="T2" fmla="*/ 2 w 49"/>
                <a:gd name="T3" fmla="*/ 11 h 35"/>
                <a:gd name="T4" fmla="*/ 38 w 49"/>
                <a:gd name="T5" fmla="*/ 35 h 35"/>
                <a:gd name="T6" fmla="*/ 10 w 49"/>
                <a:gd name="T7" fmla="*/ 1 h 35"/>
              </a:gdLst>
              <a:ahLst/>
              <a:cxnLst>
                <a:cxn ang="0">
                  <a:pos x="T0" y="T1"/>
                </a:cxn>
                <a:cxn ang="0">
                  <a:pos x="T2" y="T3"/>
                </a:cxn>
                <a:cxn ang="0">
                  <a:pos x="T4" y="T5"/>
                </a:cxn>
                <a:cxn ang="0">
                  <a:pos x="T6" y="T7"/>
                </a:cxn>
              </a:cxnLst>
              <a:rect l="0" t="0" r="r" b="b"/>
              <a:pathLst>
                <a:path w="49" h="35">
                  <a:moveTo>
                    <a:pt x="10" y="1"/>
                  </a:moveTo>
                  <a:cubicBezTo>
                    <a:pt x="10" y="1"/>
                    <a:pt x="0" y="0"/>
                    <a:pt x="2" y="11"/>
                  </a:cubicBezTo>
                  <a:cubicBezTo>
                    <a:pt x="3" y="21"/>
                    <a:pt x="26" y="15"/>
                    <a:pt x="38" y="35"/>
                  </a:cubicBezTo>
                  <a:cubicBezTo>
                    <a:pt x="38" y="35"/>
                    <a:pt x="49" y="14"/>
                    <a:pt x="10" y="1"/>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2" name="Freeform 263">
              <a:extLst>
                <a:ext uri="{FF2B5EF4-FFF2-40B4-BE49-F238E27FC236}">
                  <a16:creationId xmlns:a16="http://schemas.microsoft.com/office/drawing/2014/main" id="{D27B4927-47E5-46DD-8727-5F17519E07E1}"/>
                </a:ext>
              </a:extLst>
            </p:cNvPr>
            <p:cNvSpPr>
              <a:spLocks/>
            </p:cNvSpPr>
            <p:nvPr/>
          </p:nvSpPr>
          <p:spPr bwMode="auto">
            <a:xfrm>
              <a:off x="3489042" y="2024063"/>
              <a:ext cx="188913" cy="93663"/>
            </a:xfrm>
            <a:custGeom>
              <a:avLst/>
              <a:gdLst>
                <a:gd name="T0" fmla="*/ 40 w 50"/>
                <a:gd name="T1" fmla="*/ 4 h 25"/>
                <a:gd name="T2" fmla="*/ 45 w 50"/>
                <a:gd name="T3" fmla="*/ 16 h 25"/>
                <a:gd name="T4" fmla="*/ 2 w 50"/>
                <a:gd name="T5" fmla="*/ 24 h 25"/>
                <a:gd name="T6" fmla="*/ 40 w 50"/>
                <a:gd name="T7" fmla="*/ 4 h 25"/>
              </a:gdLst>
              <a:ahLst/>
              <a:cxnLst>
                <a:cxn ang="0">
                  <a:pos x="T0" y="T1"/>
                </a:cxn>
                <a:cxn ang="0">
                  <a:pos x="T2" y="T3"/>
                </a:cxn>
                <a:cxn ang="0">
                  <a:pos x="T4" y="T5"/>
                </a:cxn>
                <a:cxn ang="0">
                  <a:pos x="T6" y="T7"/>
                </a:cxn>
              </a:cxnLst>
              <a:rect l="0" t="0" r="r" b="b"/>
              <a:pathLst>
                <a:path w="50" h="25">
                  <a:moveTo>
                    <a:pt x="40" y="4"/>
                  </a:moveTo>
                  <a:cubicBezTo>
                    <a:pt x="40" y="4"/>
                    <a:pt x="50" y="7"/>
                    <a:pt x="45" y="16"/>
                  </a:cubicBezTo>
                  <a:cubicBezTo>
                    <a:pt x="39" y="25"/>
                    <a:pt x="20" y="10"/>
                    <a:pt x="2" y="24"/>
                  </a:cubicBezTo>
                  <a:cubicBezTo>
                    <a:pt x="2" y="24"/>
                    <a:pt x="0" y="0"/>
                    <a:pt x="40" y="4"/>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3" name="Freeform 264">
              <a:extLst>
                <a:ext uri="{FF2B5EF4-FFF2-40B4-BE49-F238E27FC236}">
                  <a16:creationId xmlns:a16="http://schemas.microsoft.com/office/drawing/2014/main" id="{C3E6C298-209A-4096-92D9-CD990F892695}"/>
                </a:ext>
              </a:extLst>
            </p:cNvPr>
            <p:cNvSpPr>
              <a:spLocks/>
            </p:cNvSpPr>
            <p:nvPr/>
          </p:nvSpPr>
          <p:spPr bwMode="auto">
            <a:xfrm>
              <a:off x="3398554" y="2257425"/>
              <a:ext cx="173038" cy="87313"/>
            </a:xfrm>
            <a:custGeom>
              <a:avLst/>
              <a:gdLst>
                <a:gd name="T0" fmla="*/ 46 w 46"/>
                <a:gd name="T1" fmla="*/ 16 h 23"/>
                <a:gd name="T2" fmla="*/ 21 w 46"/>
                <a:gd name="T3" fmla="*/ 20 h 23"/>
                <a:gd name="T4" fmla="*/ 1 w 46"/>
                <a:gd name="T5" fmla="*/ 7 h 23"/>
                <a:gd name="T6" fmla="*/ 25 w 46"/>
                <a:gd name="T7" fmla="*/ 2 h 23"/>
                <a:gd name="T8" fmla="*/ 46 w 46"/>
                <a:gd name="T9" fmla="*/ 16 h 23"/>
              </a:gdLst>
              <a:ahLst/>
              <a:cxnLst>
                <a:cxn ang="0">
                  <a:pos x="T0" y="T1"/>
                </a:cxn>
                <a:cxn ang="0">
                  <a:pos x="T2" y="T3"/>
                </a:cxn>
                <a:cxn ang="0">
                  <a:pos x="T4" y="T5"/>
                </a:cxn>
                <a:cxn ang="0">
                  <a:pos x="T6" y="T7"/>
                </a:cxn>
                <a:cxn ang="0">
                  <a:pos x="T8" y="T9"/>
                </a:cxn>
              </a:cxnLst>
              <a:rect l="0" t="0" r="r" b="b"/>
              <a:pathLst>
                <a:path w="46" h="23">
                  <a:moveTo>
                    <a:pt x="46" y="16"/>
                  </a:moveTo>
                  <a:cubicBezTo>
                    <a:pt x="45" y="21"/>
                    <a:pt x="34" y="23"/>
                    <a:pt x="21" y="20"/>
                  </a:cubicBezTo>
                  <a:cubicBezTo>
                    <a:pt x="9" y="18"/>
                    <a:pt x="0" y="12"/>
                    <a:pt x="1" y="7"/>
                  </a:cubicBezTo>
                  <a:cubicBezTo>
                    <a:pt x="2" y="2"/>
                    <a:pt x="12" y="0"/>
                    <a:pt x="25" y="2"/>
                  </a:cubicBezTo>
                  <a:cubicBezTo>
                    <a:pt x="37" y="5"/>
                    <a:pt x="46" y="11"/>
                    <a:pt x="46" y="16"/>
                  </a:cubicBezTo>
                  <a:close/>
                </a:path>
              </a:pathLst>
            </a:custGeom>
            <a:solidFill>
              <a:srgbClr val="F56C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4" name="Freeform 265">
              <a:extLst>
                <a:ext uri="{FF2B5EF4-FFF2-40B4-BE49-F238E27FC236}">
                  <a16:creationId xmlns:a16="http://schemas.microsoft.com/office/drawing/2014/main" id="{2F09EE07-2972-4057-99EB-FD6546B532B7}"/>
                </a:ext>
              </a:extLst>
            </p:cNvPr>
            <p:cNvSpPr>
              <a:spLocks/>
            </p:cNvSpPr>
            <p:nvPr/>
          </p:nvSpPr>
          <p:spPr bwMode="auto">
            <a:xfrm>
              <a:off x="3806542" y="2344738"/>
              <a:ext cx="87313" cy="71438"/>
            </a:xfrm>
            <a:custGeom>
              <a:avLst/>
              <a:gdLst>
                <a:gd name="T0" fmla="*/ 15 w 23"/>
                <a:gd name="T1" fmla="*/ 0 h 19"/>
                <a:gd name="T2" fmla="*/ 1 w 23"/>
                <a:gd name="T3" fmla="*/ 6 h 19"/>
                <a:gd name="T4" fmla="*/ 20 w 23"/>
                <a:gd name="T5" fmla="*/ 19 h 19"/>
                <a:gd name="T6" fmla="*/ 23 w 23"/>
                <a:gd name="T7" fmla="*/ 1 h 19"/>
                <a:gd name="T8" fmla="*/ 15 w 23"/>
                <a:gd name="T9" fmla="*/ 0 h 19"/>
              </a:gdLst>
              <a:ahLst/>
              <a:cxnLst>
                <a:cxn ang="0">
                  <a:pos x="T0" y="T1"/>
                </a:cxn>
                <a:cxn ang="0">
                  <a:pos x="T2" y="T3"/>
                </a:cxn>
                <a:cxn ang="0">
                  <a:pos x="T4" y="T5"/>
                </a:cxn>
                <a:cxn ang="0">
                  <a:pos x="T6" y="T7"/>
                </a:cxn>
                <a:cxn ang="0">
                  <a:pos x="T8" y="T9"/>
                </a:cxn>
              </a:cxnLst>
              <a:rect l="0" t="0" r="r" b="b"/>
              <a:pathLst>
                <a:path w="23" h="19">
                  <a:moveTo>
                    <a:pt x="15" y="0"/>
                  </a:moveTo>
                  <a:cubicBezTo>
                    <a:pt x="7" y="0"/>
                    <a:pt x="2" y="2"/>
                    <a:pt x="1" y="6"/>
                  </a:cubicBezTo>
                  <a:cubicBezTo>
                    <a:pt x="0" y="10"/>
                    <a:pt x="8" y="16"/>
                    <a:pt x="20" y="19"/>
                  </a:cubicBezTo>
                  <a:cubicBezTo>
                    <a:pt x="21" y="13"/>
                    <a:pt x="22" y="7"/>
                    <a:pt x="23" y="1"/>
                  </a:cubicBezTo>
                  <a:cubicBezTo>
                    <a:pt x="20" y="1"/>
                    <a:pt x="18" y="0"/>
                    <a:pt x="15" y="0"/>
                  </a:cubicBezTo>
                </a:path>
              </a:pathLst>
            </a:custGeom>
            <a:solidFill>
              <a:srgbClr val="F77C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5" name="Freeform 266">
              <a:extLst>
                <a:ext uri="{FF2B5EF4-FFF2-40B4-BE49-F238E27FC236}">
                  <a16:creationId xmlns:a16="http://schemas.microsoft.com/office/drawing/2014/main" id="{1F1B9C98-C8CC-4A5B-84F6-EC1FA4AB6814}"/>
                </a:ext>
              </a:extLst>
            </p:cNvPr>
            <p:cNvSpPr>
              <a:spLocks/>
            </p:cNvSpPr>
            <p:nvPr/>
          </p:nvSpPr>
          <p:spPr bwMode="auto">
            <a:xfrm>
              <a:off x="3546192" y="2171700"/>
              <a:ext cx="63500" cy="96838"/>
            </a:xfrm>
            <a:custGeom>
              <a:avLst/>
              <a:gdLst>
                <a:gd name="T0" fmla="*/ 15 w 17"/>
                <a:gd name="T1" fmla="*/ 14 h 26"/>
                <a:gd name="T2" fmla="*/ 6 w 17"/>
                <a:gd name="T3" fmla="*/ 25 h 26"/>
                <a:gd name="T4" fmla="*/ 2 w 17"/>
                <a:gd name="T5" fmla="*/ 12 h 26"/>
                <a:gd name="T6" fmla="*/ 11 w 17"/>
                <a:gd name="T7" fmla="*/ 1 h 26"/>
                <a:gd name="T8" fmla="*/ 15 w 17"/>
                <a:gd name="T9" fmla="*/ 14 h 26"/>
              </a:gdLst>
              <a:ahLst/>
              <a:cxnLst>
                <a:cxn ang="0">
                  <a:pos x="T0" y="T1"/>
                </a:cxn>
                <a:cxn ang="0">
                  <a:pos x="T2" y="T3"/>
                </a:cxn>
                <a:cxn ang="0">
                  <a:pos x="T4" y="T5"/>
                </a:cxn>
                <a:cxn ang="0">
                  <a:pos x="T6" y="T7"/>
                </a:cxn>
                <a:cxn ang="0">
                  <a:pos x="T8" y="T9"/>
                </a:cxn>
              </a:cxnLst>
              <a:rect l="0" t="0" r="r" b="b"/>
              <a:pathLst>
                <a:path w="17" h="26">
                  <a:moveTo>
                    <a:pt x="15" y="14"/>
                  </a:moveTo>
                  <a:cubicBezTo>
                    <a:pt x="14" y="21"/>
                    <a:pt x="10" y="26"/>
                    <a:pt x="6" y="25"/>
                  </a:cubicBezTo>
                  <a:cubicBezTo>
                    <a:pt x="2" y="24"/>
                    <a:pt x="0" y="18"/>
                    <a:pt x="2" y="12"/>
                  </a:cubicBezTo>
                  <a:cubicBezTo>
                    <a:pt x="3" y="5"/>
                    <a:pt x="7" y="0"/>
                    <a:pt x="11" y="1"/>
                  </a:cubicBezTo>
                  <a:cubicBezTo>
                    <a:pt x="15" y="2"/>
                    <a:pt x="17" y="8"/>
                    <a:pt x="15" y="14"/>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6" name="Freeform 267">
              <a:extLst>
                <a:ext uri="{FF2B5EF4-FFF2-40B4-BE49-F238E27FC236}">
                  <a16:creationId xmlns:a16="http://schemas.microsoft.com/office/drawing/2014/main" id="{EFF9CA18-8AB3-4605-BB8C-647A14631371}"/>
                </a:ext>
              </a:extLst>
            </p:cNvPr>
            <p:cNvSpPr>
              <a:spLocks/>
            </p:cNvSpPr>
            <p:nvPr/>
          </p:nvSpPr>
          <p:spPr bwMode="auto">
            <a:xfrm>
              <a:off x="3798604" y="2224088"/>
              <a:ext cx="60325" cy="93663"/>
            </a:xfrm>
            <a:custGeom>
              <a:avLst/>
              <a:gdLst>
                <a:gd name="T0" fmla="*/ 15 w 16"/>
                <a:gd name="T1" fmla="*/ 14 h 25"/>
                <a:gd name="T2" fmla="*/ 5 w 16"/>
                <a:gd name="T3" fmla="*/ 25 h 25"/>
                <a:gd name="T4" fmla="*/ 1 w 16"/>
                <a:gd name="T5" fmla="*/ 11 h 25"/>
                <a:gd name="T6" fmla="*/ 10 w 16"/>
                <a:gd name="T7" fmla="*/ 0 h 25"/>
                <a:gd name="T8" fmla="*/ 15 w 16"/>
                <a:gd name="T9" fmla="*/ 14 h 25"/>
              </a:gdLst>
              <a:ahLst/>
              <a:cxnLst>
                <a:cxn ang="0">
                  <a:pos x="T0" y="T1"/>
                </a:cxn>
                <a:cxn ang="0">
                  <a:pos x="T2" y="T3"/>
                </a:cxn>
                <a:cxn ang="0">
                  <a:pos x="T4" y="T5"/>
                </a:cxn>
                <a:cxn ang="0">
                  <a:pos x="T6" y="T7"/>
                </a:cxn>
                <a:cxn ang="0">
                  <a:pos x="T8" y="T9"/>
                </a:cxn>
              </a:cxnLst>
              <a:rect l="0" t="0" r="r" b="b"/>
              <a:pathLst>
                <a:path w="16" h="25">
                  <a:moveTo>
                    <a:pt x="15" y="14"/>
                  </a:moveTo>
                  <a:cubicBezTo>
                    <a:pt x="13" y="21"/>
                    <a:pt x="9" y="25"/>
                    <a:pt x="5" y="25"/>
                  </a:cubicBezTo>
                  <a:cubicBezTo>
                    <a:pt x="2" y="24"/>
                    <a:pt x="0" y="18"/>
                    <a:pt x="1" y="11"/>
                  </a:cubicBezTo>
                  <a:cubicBezTo>
                    <a:pt x="2" y="4"/>
                    <a:pt x="7" y="0"/>
                    <a:pt x="10" y="0"/>
                  </a:cubicBezTo>
                  <a:cubicBezTo>
                    <a:pt x="14" y="1"/>
                    <a:pt x="16" y="7"/>
                    <a:pt x="15" y="14"/>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7" name="Freeform 268">
              <a:extLst>
                <a:ext uri="{FF2B5EF4-FFF2-40B4-BE49-F238E27FC236}">
                  <a16:creationId xmlns:a16="http://schemas.microsoft.com/office/drawing/2014/main" id="{4C80FADD-E6CE-411B-905E-7D9A358E8982}"/>
                </a:ext>
              </a:extLst>
            </p:cNvPr>
            <p:cNvSpPr>
              <a:spLocks/>
            </p:cNvSpPr>
            <p:nvPr/>
          </p:nvSpPr>
          <p:spPr bwMode="auto">
            <a:xfrm>
              <a:off x="3674779" y="2205038"/>
              <a:ext cx="82550" cy="139700"/>
            </a:xfrm>
            <a:custGeom>
              <a:avLst/>
              <a:gdLst>
                <a:gd name="T0" fmla="*/ 13 w 22"/>
                <a:gd name="T1" fmla="*/ 37 h 37"/>
                <a:gd name="T2" fmla="*/ 19 w 22"/>
                <a:gd name="T3" fmla="*/ 37 h 37"/>
                <a:gd name="T4" fmla="*/ 21 w 22"/>
                <a:gd name="T5" fmla="*/ 36 h 37"/>
                <a:gd name="T6" fmla="*/ 22 w 22"/>
                <a:gd name="T7" fmla="*/ 34 h 37"/>
                <a:gd name="T8" fmla="*/ 17 w 22"/>
                <a:gd name="T9" fmla="*/ 3 h 37"/>
                <a:gd name="T10" fmla="*/ 14 w 22"/>
                <a:gd name="T11" fmla="*/ 0 h 37"/>
                <a:gd name="T12" fmla="*/ 12 w 22"/>
                <a:gd name="T13" fmla="*/ 4 h 37"/>
                <a:gd name="T14" fmla="*/ 16 w 22"/>
                <a:gd name="T15" fmla="*/ 31 h 37"/>
                <a:gd name="T16" fmla="*/ 5 w 22"/>
                <a:gd name="T17" fmla="*/ 27 h 37"/>
                <a:gd name="T18" fmla="*/ 1 w 22"/>
                <a:gd name="T19" fmla="*/ 27 h 37"/>
                <a:gd name="T20" fmla="*/ 1 w 22"/>
                <a:gd name="T21" fmla="*/ 31 h 37"/>
                <a:gd name="T22" fmla="*/ 13 w 22"/>
                <a:gd name="T2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7">
                  <a:moveTo>
                    <a:pt x="13" y="37"/>
                  </a:moveTo>
                  <a:cubicBezTo>
                    <a:pt x="17" y="37"/>
                    <a:pt x="19" y="37"/>
                    <a:pt x="19" y="37"/>
                  </a:cubicBezTo>
                  <a:cubicBezTo>
                    <a:pt x="20" y="37"/>
                    <a:pt x="21" y="37"/>
                    <a:pt x="21" y="36"/>
                  </a:cubicBezTo>
                  <a:cubicBezTo>
                    <a:pt x="22" y="36"/>
                    <a:pt x="22" y="35"/>
                    <a:pt x="22" y="34"/>
                  </a:cubicBezTo>
                  <a:cubicBezTo>
                    <a:pt x="17" y="3"/>
                    <a:pt x="17" y="3"/>
                    <a:pt x="17" y="3"/>
                  </a:cubicBezTo>
                  <a:cubicBezTo>
                    <a:pt x="17" y="1"/>
                    <a:pt x="16" y="0"/>
                    <a:pt x="14" y="0"/>
                  </a:cubicBezTo>
                  <a:cubicBezTo>
                    <a:pt x="13" y="1"/>
                    <a:pt x="12" y="2"/>
                    <a:pt x="12" y="4"/>
                  </a:cubicBezTo>
                  <a:cubicBezTo>
                    <a:pt x="16" y="31"/>
                    <a:pt x="16" y="31"/>
                    <a:pt x="16" y="31"/>
                  </a:cubicBezTo>
                  <a:cubicBezTo>
                    <a:pt x="13" y="31"/>
                    <a:pt x="9" y="30"/>
                    <a:pt x="5" y="27"/>
                  </a:cubicBezTo>
                  <a:cubicBezTo>
                    <a:pt x="4" y="26"/>
                    <a:pt x="2" y="26"/>
                    <a:pt x="1" y="27"/>
                  </a:cubicBezTo>
                  <a:cubicBezTo>
                    <a:pt x="0" y="28"/>
                    <a:pt x="0" y="30"/>
                    <a:pt x="1" y="31"/>
                  </a:cubicBezTo>
                  <a:cubicBezTo>
                    <a:pt x="5" y="35"/>
                    <a:pt x="10" y="36"/>
                    <a:pt x="13" y="37"/>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8" name="Freeform 269">
              <a:extLst>
                <a:ext uri="{FF2B5EF4-FFF2-40B4-BE49-F238E27FC236}">
                  <a16:creationId xmlns:a16="http://schemas.microsoft.com/office/drawing/2014/main" id="{60D894B5-67B8-492A-9AF2-7A5B31C2C9CB}"/>
                </a:ext>
              </a:extLst>
            </p:cNvPr>
            <p:cNvSpPr>
              <a:spLocks/>
            </p:cNvSpPr>
            <p:nvPr/>
          </p:nvSpPr>
          <p:spPr bwMode="auto">
            <a:xfrm>
              <a:off x="3154079" y="2427288"/>
              <a:ext cx="104775" cy="87313"/>
            </a:xfrm>
            <a:custGeom>
              <a:avLst/>
              <a:gdLst>
                <a:gd name="T0" fmla="*/ 28 w 28"/>
                <a:gd name="T1" fmla="*/ 0 h 23"/>
                <a:gd name="T2" fmla="*/ 1 w 28"/>
                <a:gd name="T3" fmla="*/ 23 h 23"/>
                <a:gd name="T4" fmla="*/ 1 w 28"/>
                <a:gd name="T5" fmla="*/ 23 h 23"/>
                <a:gd name="T6" fmla="*/ 0 w 28"/>
                <a:gd name="T7" fmla="*/ 23 h 23"/>
                <a:gd name="T8" fmla="*/ 0 w 28"/>
                <a:gd name="T9" fmla="*/ 8 h 23"/>
                <a:gd name="T10" fmla="*/ 28 w 28"/>
                <a:gd name="T11" fmla="*/ 0 h 23"/>
              </a:gdLst>
              <a:ahLst/>
              <a:cxnLst>
                <a:cxn ang="0">
                  <a:pos x="T0" y="T1"/>
                </a:cxn>
                <a:cxn ang="0">
                  <a:pos x="T2" y="T3"/>
                </a:cxn>
                <a:cxn ang="0">
                  <a:pos x="T4" y="T5"/>
                </a:cxn>
                <a:cxn ang="0">
                  <a:pos x="T6" y="T7"/>
                </a:cxn>
                <a:cxn ang="0">
                  <a:pos x="T8" y="T9"/>
                </a:cxn>
                <a:cxn ang="0">
                  <a:pos x="T10" y="T11"/>
                </a:cxn>
              </a:cxnLst>
              <a:rect l="0" t="0" r="r" b="b"/>
              <a:pathLst>
                <a:path w="28" h="23">
                  <a:moveTo>
                    <a:pt x="28" y="0"/>
                  </a:moveTo>
                  <a:cubicBezTo>
                    <a:pt x="27" y="1"/>
                    <a:pt x="14" y="19"/>
                    <a:pt x="1" y="23"/>
                  </a:cubicBezTo>
                  <a:cubicBezTo>
                    <a:pt x="1" y="23"/>
                    <a:pt x="1" y="23"/>
                    <a:pt x="1" y="23"/>
                  </a:cubicBezTo>
                  <a:cubicBezTo>
                    <a:pt x="0" y="23"/>
                    <a:pt x="0" y="23"/>
                    <a:pt x="0" y="23"/>
                  </a:cubicBezTo>
                  <a:cubicBezTo>
                    <a:pt x="0" y="18"/>
                    <a:pt x="0" y="13"/>
                    <a:pt x="0" y="8"/>
                  </a:cubicBezTo>
                  <a:cubicBezTo>
                    <a:pt x="1" y="8"/>
                    <a:pt x="14" y="9"/>
                    <a:pt x="28" y="0"/>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9" name="Freeform 270">
              <a:extLst>
                <a:ext uri="{FF2B5EF4-FFF2-40B4-BE49-F238E27FC236}">
                  <a16:creationId xmlns:a16="http://schemas.microsoft.com/office/drawing/2014/main" id="{7D94F947-695D-4301-A816-1D1E0F856B4F}"/>
                </a:ext>
              </a:extLst>
            </p:cNvPr>
            <p:cNvSpPr>
              <a:spLocks/>
            </p:cNvSpPr>
            <p:nvPr/>
          </p:nvSpPr>
          <p:spPr bwMode="auto">
            <a:xfrm>
              <a:off x="2998504" y="2084388"/>
              <a:ext cx="249238" cy="422275"/>
            </a:xfrm>
            <a:custGeom>
              <a:avLst/>
              <a:gdLst>
                <a:gd name="T0" fmla="*/ 66 w 66"/>
                <a:gd name="T1" fmla="*/ 42 h 112"/>
                <a:gd name="T2" fmla="*/ 21 w 66"/>
                <a:gd name="T3" fmla="*/ 25 h 112"/>
                <a:gd name="T4" fmla="*/ 55 w 66"/>
                <a:gd name="T5" fmla="*/ 97 h 112"/>
                <a:gd name="T6" fmla="*/ 66 w 66"/>
                <a:gd name="T7" fmla="*/ 42 h 112"/>
              </a:gdLst>
              <a:ahLst/>
              <a:cxnLst>
                <a:cxn ang="0">
                  <a:pos x="T0" y="T1"/>
                </a:cxn>
                <a:cxn ang="0">
                  <a:pos x="T2" y="T3"/>
                </a:cxn>
                <a:cxn ang="0">
                  <a:pos x="T4" y="T5"/>
                </a:cxn>
                <a:cxn ang="0">
                  <a:pos x="T6" y="T7"/>
                </a:cxn>
              </a:cxnLst>
              <a:rect l="0" t="0" r="r" b="b"/>
              <a:pathLst>
                <a:path w="66" h="112">
                  <a:moveTo>
                    <a:pt x="66" y="42"/>
                  </a:moveTo>
                  <a:cubicBezTo>
                    <a:pt x="66" y="42"/>
                    <a:pt x="47" y="0"/>
                    <a:pt x="21" y="25"/>
                  </a:cubicBezTo>
                  <a:cubicBezTo>
                    <a:pt x="0" y="45"/>
                    <a:pt x="19" y="112"/>
                    <a:pt x="55" y="97"/>
                  </a:cubicBezTo>
                  <a:lnTo>
                    <a:pt x="66" y="42"/>
                  </a:lnTo>
                  <a:close/>
                </a:path>
              </a:pathLst>
            </a:custGeom>
            <a:solidFill>
              <a:srgbClr val="FF9B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0" name="Freeform 271">
              <a:extLst>
                <a:ext uri="{FF2B5EF4-FFF2-40B4-BE49-F238E27FC236}">
                  <a16:creationId xmlns:a16="http://schemas.microsoft.com/office/drawing/2014/main" id="{6C60B2F3-8605-4584-9606-3317106D65F6}"/>
                </a:ext>
              </a:extLst>
            </p:cNvPr>
            <p:cNvSpPr>
              <a:spLocks/>
            </p:cNvSpPr>
            <p:nvPr/>
          </p:nvSpPr>
          <p:spPr bwMode="auto">
            <a:xfrm>
              <a:off x="2960404" y="2374900"/>
              <a:ext cx="279400" cy="268288"/>
            </a:xfrm>
            <a:custGeom>
              <a:avLst/>
              <a:gdLst>
                <a:gd name="T0" fmla="*/ 28 w 74"/>
                <a:gd name="T1" fmla="*/ 1 h 71"/>
                <a:gd name="T2" fmla="*/ 4 w 74"/>
                <a:gd name="T3" fmla="*/ 27 h 71"/>
                <a:gd name="T4" fmla="*/ 31 w 74"/>
                <a:gd name="T5" fmla="*/ 67 h 71"/>
                <a:gd name="T6" fmla="*/ 71 w 74"/>
                <a:gd name="T7" fmla="*/ 41 h 71"/>
                <a:gd name="T8" fmla="*/ 57 w 74"/>
                <a:gd name="T9" fmla="*/ 5 h 71"/>
                <a:gd name="T10" fmla="*/ 45 w 74"/>
                <a:gd name="T11" fmla="*/ 0 h 71"/>
                <a:gd name="T12" fmla="*/ 44 w 74"/>
                <a:gd name="T13" fmla="*/ 0 h 71"/>
                <a:gd name="T14" fmla="*/ 45 w 74"/>
                <a:gd name="T15" fmla="*/ 6 h 71"/>
                <a:gd name="T16" fmla="*/ 55 w 74"/>
                <a:gd name="T17" fmla="*/ 11 h 71"/>
                <a:gd name="T18" fmla="*/ 66 w 74"/>
                <a:gd name="T19" fmla="*/ 40 h 71"/>
                <a:gd name="T20" fmla="*/ 32 w 74"/>
                <a:gd name="T21" fmla="*/ 62 h 71"/>
                <a:gd name="T22" fmla="*/ 9 w 74"/>
                <a:gd name="T23" fmla="*/ 28 h 71"/>
                <a:gd name="T24" fmla="*/ 31 w 74"/>
                <a:gd name="T25" fmla="*/ 6 h 71"/>
                <a:gd name="T26" fmla="*/ 28 w 74"/>
                <a:gd name="T27" fmla="*/ 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71">
                  <a:moveTo>
                    <a:pt x="28" y="1"/>
                  </a:moveTo>
                  <a:cubicBezTo>
                    <a:pt x="17" y="4"/>
                    <a:pt x="7" y="14"/>
                    <a:pt x="4" y="27"/>
                  </a:cubicBezTo>
                  <a:cubicBezTo>
                    <a:pt x="0" y="46"/>
                    <a:pt x="12" y="64"/>
                    <a:pt x="31" y="67"/>
                  </a:cubicBezTo>
                  <a:cubicBezTo>
                    <a:pt x="50" y="71"/>
                    <a:pt x="68" y="59"/>
                    <a:pt x="71" y="41"/>
                  </a:cubicBezTo>
                  <a:cubicBezTo>
                    <a:pt x="74" y="27"/>
                    <a:pt x="68" y="13"/>
                    <a:pt x="57" y="5"/>
                  </a:cubicBezTo>
                  <a:cubicBezTo>
                    <a:pt x="54" y="3"/>
                    <a:pt x="49" y="1"/>
                    <a:pt x="45" y="0"/>
                  </a:cubicBezTo>
                  <a:cubicBezTo>
                    <a:pt x="44" y="0"/>
                    <a:pt x="44" y="0"/>
                    <a:pt x="44" y="0"/>
                  </a:cubicBezTo>
                  <a:cubicBezTo>
                    <a:pt x="44" y="2"/>
                    <a:pt x="44" y="4"/>
                    <a:pt x="45" y="6"/>
                  </a:cubicBezTo>
                  <a:cubicBezTo>
                    <a:pt x="49" y="7"/>
                    <a:pt x="52" y="8"/>
                    <a:pt x="55" y="11"/>
                  </a:cubicBezTo>
                  <a:cubicBezTo>
                    <a:pt x="64" y="17"/>
                    <a:pt x="69" y="28"/>
                    <a:pt x="66" y="40"/>
                  </a:cubicBezTo>
                  <a:cubicBezTo>
                    <a:pt x="63" y="55"/>
                    <a:pt x="48" y="65"/>
                    <a:pt x="32" y="62"/>
                  </a:cubicBezTo>
                  <a:cubicBezTo>
                    <a:pt x="16" y="59"/>
                    <a:pt x="6" y="44"/>
                    <a:pt x="9" y="28"/>
                  </a:cubicBezTo>
                  <a:cubicBezTo>
                    <a:pt x="12" y="17"/>
                    <a:pt x="20" y="8"/>
                    <a:pt x="31" y="6"/>
                  </a:cubicBezTo>
                  <a:lnTo>
                    <a:pt x="28" y="1"/>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ID"/>
            </a:p>
          </p:txBody>
        </p:sp>
        <p:sp>
          <p:nvSpPr>
            <p:cNvPr id="91" name="Freeform 272">
              <a:extLst>
                <a:ext uri="{FF2B5EF4-FFF2-40B4-BE49-F238E27FC236}">
                  <a16:creationId xmlns:a16="http://schemas.microsoft.com/office/drawing/2014/main" id="{D9FC8511-8BB1-4E4C-AE64-8FEF6BE8AAC6}"/>
                </a:ext>
              </a:extLst>
            </p:cNvPr>
            <p:cNvSpPr>
              <a:spLocks/>
            </p:cNvSpPr>
            <p:nvPr/>
          </p:nvSpPr>
          <p:spPr bwMode="auto">
            <a:xfrm>
              <a:off x="3111217" y="2216150"/>
              <a:ext cx="114300" cy="192088"/>
            </a:xfrm>
            <a:custGeom>
              <a:avLst/>
              <a:gdLst>
                <a:gd name="T0" fmla="*/ 23 w 30"/>
                <a:gd name="T1" fmla="*/ 51 h 51"/>
                <a:gd name="T2" fmla="*/ 24 w 30"/>
                <a:gd name="T3" fmla="*/ 51 h 51"/>
                <a:gd name="T4" fmla="*/ 27 w 30"/>
                <a:gd name="T5" fmla="*/ 48 h 51"/>
                <a:gd name="T6" fmla="*/ 5 w 30"/>
                <a:gd name="T7" fmla="*/ 1 h 51"/>
                <a:gd name="T8" fmla="*/ 1 w 30"/>
                <a:gd name="T9" fmla="*/ 1 h 51"/>
                <a:gd name="T10" fmla="*/ 2 w 30"/>
                <a:gd name="T11" fmla="*/ 5 h 51"/>
                <a:gd name="T12" fmla="*/ 21 w 30"/>
                <a:gd name="T13" fmla="*/ 48 h 51"/>
                <a:gd name="T14" fmla="*/ 23 w 30"/>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51">
                  <a:moveTo>
                    <a:pt x="23" y="51"/>
                  </a:moveTo>
                  <a:cubicBezTo>
                    <a:pt x="24" y="51"/>
                    <a:pt x="24" y="51"/>
                    <a:pt x="24" y="51"/>
                  </a:cubicBezTo>
                  <a:cubicBezTo>
                    <a:pt x="25" y="51"/>
                    <a:pt x="27" y="50"/>
                    <a:pt x="27" y="48"/>
                  </a:cubicBezTo>
                  <a:cubicBezTo>
                    <a:pt x="30" y="17"/>
                    <a:pt x="6" y="1"/>
                    <a:pt x="5" y="1"/>
                  </a:cubicBezTo>
                  <a:cubicBezTo>
                    <a:pt x="4" y="0"/>
                    <a:pt x="2" y="0"/>
                    <a:pt x="1" y="1"/>
                  </a:cubicBezTo>
                  <a:cubicBezTo>
                    <a:pt x="0" y="3"/>
                    <a:pt x="0" y="4"/>
                    <a:pt x="2" y="5"/>
                  </a:cubicBezTo>
                  <a:cubicBezTo>
                    <a:pt x="3" y="6"/>
                    <a:pt x="24" y="20"/>
                    <a:pt x="21" y="48"/>
                  </a:cubicBezTo>
                  <a:cubicBezTo>
                    <a:pt x="21" y="49"/>
                    <a:pt x="22" y="51"/>
                    <a:pt x="23" y="51"/>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2" name="Freeform 273">
              <a:extLst>
                <a:ext uri="{FF2B5EF4-FFF2-40B4-BE49-F238E27FC236}">
                  <a16:creationId xmlns:a16="http://schemas.microsoft.com/office/drawing/2014/main" id="{38879DAD-32C3-4C92-B839-25C7BCF94620}"/>
                </a:ext>
              </a:extLst>
            </p:cNvPr>
            <p:cNvSpPr>
              <a:spLocks/>
            </p:cNvSpPr>
            <p:nvPr/>
          </p:nvSpPr>
          <p:spPr bwMode="auto">
            <a:xfrm>
              <a:off x="3104867" y="2281238"/>
              <a:ext cx="93663" cy="44450"/>
            </a:xfrm>
            <a:custGeom>
              <a:avLst/>
              <a:gdLst>
                <a:gd name="T0" fmla="*/ 3 w 25"/>
                <a:gd name="T1" fmla="*/ 12 h 12"/>
                <a:gd name="T2" fmla="*/ 5 w 25"/>
                <a:gd name="T3" fmla="*/ 12 h 12"/>
                <a:gd name="T4" fmla="*/ 20 w 25"/>
                <a:gd name="T5" fmla="*/ 9 h 12"/>
                <a:gd name="T6" fmla="*/ 24 w 25"/>
                <a:gd name="T7" fmla="*/ 8 h 12"/>
                <a:gd name="T8" fmla="*/ 23 w 25"/>
                <a:gd name="T9" fmla="*/ 4 h 12"/>
                <a:gd name="T10" fmla="*/ 2 w 25"/>
                <a:gd name="T11" fmla="*/ 7 h 12"/>
                <a:gd name="T12" fmla="*/ 1 w 25"/>
                <a:gd name="T13" fmla="*/ 10 h 12"/>
                <a:gd name="T14" fmla="*/ 3 w 25"/>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12">
                  <a:moveTo>
                    <a:pt x="3" y="12"/>
                  </a:moveTo>
                  <a:cubicBezTo>
                    <a:pt x="4" y="12"/>
                    <a:pt x="4" y="12"/>
                    <a:pt x="5" y="12"/>
                  </a:cubicBezTo>
                  <a:cubicBezTo>
                    <a:pt x="8" y="10"/>
                    <a:pt x="16" y="7"/>
                    <a:pt x="20" y="9"/>
                  </a:cubicBezTo>
                  <a:cubicBezTo>
                    <a:pt x="22" y="10"/>
                    <a:pt x="23" y="9"/>
                    <a:pt x="24" y="8"/>
                  </a:cubicBezTo>
                  <a:cubicBezTo>
                    <a:pt x="25" y="6"/>
                    <a:pt x="24" y="5"/>
                    <a:pt x="23" y="4"/>
                  </a:cubicBezTo>
                  <a:cubicBezTo>
                    <a:pt x="15" y="0"/>
                    <a:pt x="3" y="6"/>
                    <a:pt x="2" y="7"/>
                  </a:cubicBezTo>
                  <a:cubicBezTo>
                    <a:pt x="1" y="7"/>
                    <a:pt x="0" y="9"/>
                    <a:pt x="1" y="10"/>
                  </a:cubicBezTo>
                  <a:cubicBezTo>
                    <a:pt x="1" y="11"/>
                    <a:pt x="2" y="12"/>
                    <a:pt x="3" y="12"/>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3" name="Freeform 274">
              <a:extLst>
                <a:ext uri="{FF2B5EF4-FFF2-40B4-BE49-F238E27FC236}">
                  <a16:creationId xmlns:a16="http://schemas.microsoft.com/office/drawing/2014/main" id="{858EB4AD-6AAF-4EEA-A3FF-982D5509D3BB}"/>
                </a:ext>
              </a:extLst>
            </p:cNvPr>
            <p:cNvSpPr>
              <a:spLocks/>
            </p:cNvSpPr>
            <p:nvPr/>
          </p:nvSpPr>
          <p:spPr bwMode="auto">
            <a:xfrm>
              <a:off x="3135029" y="1903413"/>
              <a:ext cx="206375" cy="471488"/>
            </a:xfrm>
            <a:custGeom>
              <a:avLst/>
              <a:gdLst>
                <a:gd name="T0" fmla="*/ 55 w 55"/>
                <a:gd name="T1" fmla="*/ 20 h 125"/>
                <a:gd name="T2" fmla="*/ 28 w 55"/>
                <a:gd name="T3" fmla="*/ 105 h 125"/>
                <a:gd name="T4" fmla="*/ 26 w 55"/>
                <a:gd name="T5" fmla="*/ 0 h 125"/>
                <a:gd name="T6" fmla="*/ 55 w 55"/>
                <a:gd name="T7" fmla="*/ 20 h 125"/>
              </a:gdLst>
              <a:ahLst/>
              <a:cxnLst>
                <a:cxn ang="0">
                  <a:pos x="T0" y="T1"/>
                </a:cxn>
                <a:cxn ang="0">
                  <a:pos x="T2" y="T3"/>
                </a:cxn>
                <a:cxn ang="0">
                  <a:pos x="T4" y="T5"/>
                </a:cxn>
                <a:cxn ang="0">
                  <a:pos x="T6" y="T7"/>
                </a:cxn>
              </a:cxnLst>
              <a:rect l="0" t="0" r="r" b="b"/>
              <a:pathLst>
                <a:path w="55" h="125">
                  <a:moveTo>
                    <a:pt x="55" y="20"/>
                  </a:moveTo>
                  <a:cubicBezTo>
                    <a:pt x="55" y="20"/>
                    <a:pt x="29" y="91"/>
                    <a:pt x="28" y="105"/>
                  </a:cubicBezTo>
                  <a:cubicBezTo>
                    <a:pt x="26" y="125"/>
                    <a:pt x="0" y="58"/>
                    <a:pt x="26" y="0"/>
                  </a:cubicBezTo>
                  <a:lnTo>
                    <a:pt x="55" y="20"/>
                  </a:ln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sp>
        <p:nvSpPr>
          <p:cNvPr id="109" name="TextBox 108">
            <a:extLst>
              <a:ext uri="{FF2B5EF4-FFF2-40B4-BE49-F238E27FC236}">
                <a16:creationId xmlns:a16="http://schemas.microsoft.com/office/drawing/2014/main" id="{D54840CE-9A6E-4351-9AB1-3DA4041F49F5}"/>
              </a:ext>
            </a:extLst>
          </p:cNvPr>
          <p:cNvSpPr txBox="1"/>
          <p:nvPr/>
        </p:nvSpPr>
        <p:spPr>
          <a:xfrm>
            <a:off x="5260828" y="783419"/>
            <a:ext cx="5308849" cy="564257"/>
          </a:xfrm>
          <a:prstGeom prst="rect">
            <a:avLst/>
          </a:prstGeom>
          <a:noFill/>
          <a:ln>
            <a:noFill/>
          </a:ln>
        </p:spPr>
        <p:txBody>
          <a:bodyPr wrap="square" lIns="0" tIns="0" rIns="0" bIns="0" rtlCol="0" anchor="ctr" anchorCtr="0">
            <a:spAutoFit/>
          </a:bodyPr>
          <a:lstStyle/>
          <a:p>
            <a:pPr>
              <a:lnSpc>
                <a:spcPts val="4400"/>
              </a:lnSpc>
            </a:pPr>
            <a:r>
              <a:rPr lang="en-US" sz="4000" dirty="0">
                <a:solidFill>
                  <a:schemeClr val="bg1"/>
                </a:solidFill>
                <a:latin typeface="Arial Rounded MT Bold" panose="020F0704030504030204" pitchFamily="34" charset="0"/>
                <a:ea typeface="Source Serif Pro" panose="02040603050405020204" pitchFamily="18" charset="0"/>
                <a:cs typeface="Open Sans Extrabold" panose="020B0906030804020204" pitchFamily="34" charset="0"/>
              </a:rPr>
              <a:t>Technologies used</a:t>
            </a:r>
          </a:p>
        </p:txBody>
      </p:sp>
      <p:sp>
        <p:nvSpPr>
          <p:cNvPr id="97" name="7 CuadroTexto">
            <a:extLst>
              <a:ext uri="{FF2B5EF4-FFF2-40B4-BE49-F238E27FC236}">
                <a16:creationId xmlns:a16="http://schemas.microsoft.com/office/drawing/2014/main" id="{3148C188-8BEB-4E0F-8FCE-8F8F059F2E81}"/>
              </a:ext>
            </a:extLst>
          </p:cNvPr>
          <p:cNvSpPr txBox="1"/>
          <p:nvPr/>
        </p:nvSpPr>
        <p:spPr>
          <a:xfrm>
            <a:off x="5321148" y="1586096"/>
            <a:ext cx="6734675" cy="4431983"/>
          </a:xfrm>
          <a:prstGeom prst="rect">
            <a:avLst/>
          </a:prstGeom>
          <a:noFill/>
        </p:spPr>
        <p:txBody>
          <a:bodyPr wrap="square" lIns="0" tIns="0" rIns="0" bIns="0">
            <a:spAutoFit/>
          </a:bodyPr>
          <a:lstStyle/>
          <a:p>
            <a:pPr algn="l">
              <a:buFont typeface="Arial" panose="020B0604020202020204" pitchFamily="34" charset="0"/>
              <a:buChar char="•"/>
            </a:pPr>
            <a:r>
              <a:rPr lang="en-US" b="1" i="0" dirty="0">
                <a:solidFill>
                  <a:schemeClr val="accent6">
                    <a:lumMod val="75000"/>
                  </a:schemeClr>
                </a:solidFill>
                <a:effectLst/>
                <a:latin typeface="SegoeUIVariable"/>
              </a:rPr>
              <a:t>Google cloud</a:t>
            </a:r>
            <a:r>
              <a:rPr lang="en-US" b="1" dirty="0">
                <a:solidFill>
                  <a:schemeClr val="accent6">
                    <a:lumMod val="75000"/>
                  </a:schemeClr>
                </a:solidFill>
                <a:latin typeface="SegoeUIVariable"/>
              </a:rPr>
              <a:t>:</a:t>
            </a:r>
            <a:r>
              <a:rPr lang="en-US" b="0" i="0" dirty="0">
                <a:solidFill>
                  <a:schemeClr val="accent6">
                    <a:lumMod val="75000"/>
                  </a:schemeClr>
                </a:solidFill>
                <a:effectLst/>
                <a:latin typeface="SegoeUIVariable"/>
              </a:rPr>
              <a:t> </a:t>
            </a:r>
            <a:r>
              <a:rPr lang="en-US" dirty="0">
                <a:solidFill>
                  <a:srgbClr val="FFFFFF"/>
                </a:solidFill>
                <a:latin typeface="SegoeUIVariable"/>
              </a:rPr>
              <a:t>We are using  </a:t>
            </a:r>
            <a:r>
              <a:rPr lang="en-US" dirty="0" err="1">
                <a:solidFill>
                  <a:srgbClr val="FFFFFF"/>
                </a:solidFill>
                <a:latin typeface="SegoeUIVariable"/>
              </a:rPr>
              <a:t>Iaas</a:t>
            </a:r>
            <a:r>
              <a:rPr lang="en-US" dirty="0">
                <a:solidFill>
                  <a:srgbClr val="FFFFFF"/>
                </a:solidFill>
                <a:latin typeface="SegoeUIVariable"/>
              </a:rPr>
              <a:t>(Infrastructure-as-a-service) service in that we are launching a VM using ubuntu server and intel version to deploy the website.</a:t>
            </a:r>
            <a:endParaRPr lang="en-US" b="0" i="0" dirty="0">
              <a:solidFill>
                <a:srgbClr val="FFFFFF"/>
              </a:solidFill>
              <a:effectLst/>
              <a:latin typeface="SegoeUIVariable"/>
            </a:endParaRPr>
          </a:p>
          <a:p>
            <a:pPr algn="l">
              <a:buFont typeface="Arial" panose="020B0604020202020204" pitchFamily="34" charset="0"/>
              <a:buChar char="•"/>
            </a:pPr>
            <a:endParaRPr lang="en-US" b="0" i="0" dirty="0">
              <a:solidFill>
                <a:srgbClr val="FFFFFF"/>
              </a:solidFill>
              <a:effectLst/>
              <a:latin typeface="SegoeUIVariable"/>
            </a:endParaRPr>
          </a:p>
          <a:p>
            <a:pPr algn="l">
              <a:buFont typeface="Arial" panose="020B0604020202020204" pitchFamily="34" charset="0"/>
              <a:buChar char="•"/>
            </a:pPr>
            <a:r>
              <a:rPr lang="en-US" b="1" i="0" err="1">
                <a:solidFill>
                  <a:schemeClr val="accent6">
                    <a:lumMod val="75000"/>
                  </a:schemeClr>
                </a:solidFill>
                <a:effectLst/>
                <a:latin typeface="SegoeUIVariable"/>
              </a:rPr>
              <a:t>Python</a:t>
            </a:r>
            <a:r>
              <a:rPr lang="en-US" b="1">
                <a:solidFill>
                  <a:schemeClr val="accent6">
                    <a:lumMod val="75000"/>
                  </a:schemeClr>
                </a:solidFill>
                <a:latin typeface="SegoeUIVariable"/>
              </a:rPr>
              <a:t>: </a:t>
            </a:r>
            <a:r>
              <a:rPr lang="en-US" b="0" i="0">
                <a:solidFill>
                  <a:srgbClr val="FFFFFF"/>
                </a:solidFill>
                <a:effectLst/>
                <a:latin typeface="SegoeUIVariable"/>
              </a:rPr>
              <a:t>The </a:t>
            </a:r>
            <a:r>
              <a:rPr lang="en-US" b="0" i="0" dirty="0">
                <a:solidFill>
                  <a:srgbClr val="FFFFFF"/>
                </a:solidFill>
                <a:effectLst/>
                <a:latin typeface="SegoeUIVariable"/>
              </a:rPr>
              <a:t>underlying framework for building and training models. Used for custom components (e.g., grammar correction).</a:t>
            </a:r>
          </a:p>
          <a:p>
            <a:pPr algn="l">
              <a:buFont typeface="Arial" panose="020B0604020202020204" pitchFamily="34" charset="0"/>
              <a:buChar char="•"/>
            </a:pPr>
            <a:endParaRPr lang="en-US" b="0" i="0" dirty="0">
              <a:solidFill>
                <a:srgbClr val="0EAAE3"/>
              </a:solidFill>
              <a:effectLst/>
              <a:latin typeface="SegoeUIVariable"/>
            </a:endParaRPr>
          </a:p>
          <a:p>
            <a:pPr algn="l">
              <a:buFont typeface="Arial" panose="020B0604020202020204" pitchFamily="34" charset="0"/>
              <a:buChar char="•"/>
            </a:pPr>
            <a:r>
              <a:rPr lang="en-US" b="1" i="0" dirty="0">
                <a:solidFill>
                  <a:schemeClr val="accent6">
                    <a:lumMod val="75000"/>
                  </a:schemeClr>
                </a:solidFill>
                <a:effectLst/>
                <a:latin typeface="SegoeUIVariable"/>
              </a:rPr>
              <a:t>GPT-3 (OpenAI)</a:t>
            </a:r>
            <a:r>
              <a:rPr lang="en-US" b="0" i="0" dirty="0">
                <a:solidFill>
                  <a:schemeClr val="accent6">
                    <a:lumMod val="75000"/>
                  </a:schemeClr>
                </a:solidFill>
                <a:effectLst/>
                <a:latin typeface="SegoeUIVariable"/>
              </a:rPr>
              <a:t>: </a:t>
            </a:r>
            <a:r>
              <a:rPr lang="en-US" b="0" i="0" dirty="0">
                <a:solidFill>
                  <a:srgbClr val="FFFFFF"/>
                </a:solidFill>
                <a:effectLst/>
                <a:latin typeface="SegoeUIVariable"/>
              </a:rPr>
              <a:t>The powerful language model that generates context-aware responses. Trained on a massive dataset, it understands nuances and provides human-like dialogues.</a:t>
            </a:r>
          </a:p>
          <a:p>
            <a:pPr algn="l">
              <a:buFont typeface="Arial" panose="020B0604020202020204" pitchFamily="34" charset="0"/>
              <a:buChar char="•"/>
            </a:pPr>
            <a:endParaRPr lang="en-US" b="0" i="0" dirty="0">
              <a:solidFill>
                <a:srgbClr val="FFFFFF"/>
              </a:solidFill>
              <a:effectLst/>
              <a:latin typeface="SegoeUIVariable"/>
            </a:endParaRPr>
          </a:p>
          <a:p>
            <a:pPr algn="l">
              <a:buFont typeface="Arial" panose="020B0604020202020204" pitchFamily="34" charset="0"/>
              <a:buChar char="•"/>
            </a:pPr>
            <a:r>
              <a:rPr lang="en-US" b="1" i="0" dirty="0">
                <a:solidFill>
                  <a:schemeClr val="accent6">
                    <a:lumMod val="75000"/>
                  </a:schemeClr>
                </a:solidFill>
                <a:effectLst/>
                <a:latin typeface="SegoeUIVariable"/>
              </a:rPr>
              <a:t>Web Framework (Flask)</a:t>
            </a:r>
            <a:r>
              <a:rPr lang="en-US" b="0" i="0" dirty="0">
                <a:solidFill>
                  <a:schemeClr val="accent6">
                    <a:lumMod val="75000"/>
                  </a:schemeClr>
                </a:solidFill>
                <a:effectLst/>
                <a:latin typeface="SegoeUIVariable"/>
              </a:rPr>
              <a:t>: </a:t>
            </a:r>
            <a:r>
              <a:rPr lang="en-US" b="0" i="0" dirty="0">
                <a:solidFill>
                  <a:srgbClr val="FFFFFF"/>
                </a:solidFill>
                <a:effectLst/>
                <a:latin typeface="SegoeUIVariable"/>
              </a:rPr>
              <a:t>Creates the user-friendly web interface. Handles user input and displays responses.</a:t>
            </a:r>
          </a:p>
          <a:p>
            <a:pPr algn="l"/>
            <a:endParaRPr lang="en-US" b="0" i="0" dirty="0">
              <a:solidFill>
                <a:srgbClr val="0EAAE3"/>
              </a:solidFill>
              <a:effectLst/>
              <a:latin typeface="SegoeUIVariable"/>
            </a:endParaRPr>
          </a:p>
          <a:p>
            <a:pPr algn="l">
              <a:buFont typeface="Arial" panose="020B0604020202020204" pitchFamily="34" charset="0"/>
              <a:buChar char="•"/>
            </a:pPr>
            <a:r>
              <a:rPr lang="en-US" b="1" i="0" dirty="0">
                <a:solidFill>
                  <a:schemeClr val="accent6">
                    <a:lumMod val="75000"/>
                  </a:schemeClr>
                </a:solidFill>
                <a:effectLst/>
                <a:latin typeface="SegoeUIVariable"/>
              </a:rPr>
              <a:t>HTML/CSS/JavaScript</a:t>
            </a:r>
            <a:r>
              <a:rPr lang="en-US" b="0" i="0" dirty="0">
                <a:solidFill>
                  <a:schemeClr val="accent6">
                    <a:lumMod val="75000"/>
                  </a:schemeClr>
                </a:solidFill>
                <a:effectLst/>
                <a:latin typeface="SegoeUIVariable"/>
              </a:rPr>
              <a:t>: </a:t>
            </a:r>
            <a:r>
              <a:rPr lang="en-US" b="0" i="0" dirty="0">
                <a:solidFill>
                  <a:srgbClr val="FFFFFF"/>
                </a:solidFill>
                <a:effectLst/>
                <a:latin typeface="SegoeUIVariable"/>
              </a:rPr>
              <a:t>Front-end technologies for the web interface.</a:t>
            </a:r>
          </a:p>
        </p:txBody>
      </p:sp>
      <p:sp>
        <p:nvSpPr>
          <p:cNvPr id="10" name="Freeform 34">
            <a:extLst>
              <a:ext uri="{FF2B5EF4-FFF2-40B4-BE49-F238E27FC236}">
                <a16:creationId xmlns:a16="http://schemas.microsoft.com/office/drawing/2014/main" id="{27301203-6A7D-E743-6B5B-C38835D528DD}"/>
              </a:ext>
            </a:extLst>
          </p:cNvPr>
          <p:cNvSpPr>
            <a:spLocks noChangeArrowheads="1"/>
          </p:cNvSpPr>
          <p:nvPr/>
        </p:nvSpPr>
        <p:spPr bwMode="auto">
          <a:xfrm>
            <a:off x="3225705" y="1204500"/>
            <a:ext cx="422643" cy="381596"/>
          </a:xfrm>
          <a:custGeom>
            <a:avLst/>
            <a:gdLst>
              <a:gd name="T0" fmla="*/ 815 w 816"/>
              <a:gd name="T1" fmla="*/ 525 h 1107"/>
              <a:gd name="T2" fmla="*/ 465 w 816"/>
              <a:gd name="T3" fmla="*/ 915 h 1107"/>
              <a:gd name="T4" fmla="*/ 465 w 816"/>
              <a:gd name="T5" fmla="*/ 1106 h 1107"/>
              <a:gd name="T6" fmla="*/ 350 w 816"/>
              <a:gd name="T7" fmla="*/ 1106 h 1107"/>
              <a:gd name="T8" fmla="*/ 350 w 816"/>
              <a:gd name="T9" fmla="*/ 915 h 1107"/>
              <a:gd name="T10" fmla="*/ 0 w 816"/>
              <a:gd name="T11" fmla="*/ 525 h 1107"/>
              <a:gd name="T12" fmla="*/ 99 w 816"/>
              <a:gd name="T13" fmla="*/ 525 h 1107"/>
              <a:gd name="T14" fmla="*/ 407 w 816"/>
              <a:gd name="T15" fmla="*/ 819 h 1107"/>
              <a:gd name="T16" fmla="*/ 716 w 816"/>
              <a:gd name="T17" fmla="*/ 525 h 1107"/>
              <a:gd name="T18" fmla="*/ 815 w 816"/>
              <a:gd name="T19" fmla="*/ 525 h 1107"/>
              <a:gd name="T20" fmla="*/ 407 w 816"/>
              <a:gd name="T21" fmla="*/ 699 h 1107"/>
              <a:gd name="T22" fmla="*/ 233 w 816"/>
              <a:gd name="T23" fmla="*/ 525 h 1107"/>
              <a:gd name="T24" fmla="*/ 233 w 816"/>
              <a:gd name="T25" fmla="*/ 175 h 1107"/>
              <a:gd name="T26" fmla="*/ 407 w 816"/>
              <a:gd name="T27" fmla="*/ 0 h 1107"/>
              <a:gd name="T28" fmla="*/ 582 w 816"/>
              <a:gd name="T29" fmla="*/ 175 h 1107"/>
              <a:gd name="T30" fmla="*/ 582 w 816"/>
              <a:gd name="T31" fmla="*/ 525 h 1107"/>
              <a:gd name="T32" fmla="*/ 407 w 816"/>
              <a:gd name="T33" fmla="*/ 699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6" h="1107">
                <a:moveTo>
                  <a:pt x="815" y="525"/>
                </a:moveTo>
                <a:cubicBezTo>
                  <a:pt x="815" y="723"/>
                  <a:pt x="656" y="887"/>
                  <a:pt x="465" y="915"/>
                </a:cubicBezTo>
                <a:lnTo>
                  <a:pt x="465" y="1106"/>
                </a:lnTo>
                <a:lnTo>
                  <a:pt x="350" y="1106"/>
                </a:lnTo>
                <a:lnTo>
                  <a:pt x="350" y="915"/>
                </a:lnTo>
                <a:cubicBezTo>
                  <a:pt x="159" y="887"/>
                  <a:pt x="0" y="723"/>
                  <a:pt x="0" y="525"/>
                </a:cubicBezTo>
                <a:lnTo>
                  <a:pt x="99" y="525"/>
                </a:lnTo>
                <a:cubicBezTo>
                  <a:pt x="99" y="699"/>
                  <a:pt x="245" y="819"/>
                  <a:pt x="407" y="819"/>
                </a:cubicBezTo>
                <a:cubicBezTo>
                  <a:pt x="568" y="819"/>
                  <a:pt x="716" y="699"/>
                  <a:pt x="716" y="525"/>
                </a:cubicBezTo>
                <a:lnTo>
                  <a:pt x="815" y="525"/>
                </a:lnTo>
                <a:close/>
                <a:moveTo>
                  <a:pt x="407" y="699"/>
                </a:moveTo>
                <a:cubicBezTo>
                  <a:pt x="312" y="699"/>
                  <a:pt x="233" y="619"/>
                  <a:pt x="233" y="525"/>
                </a:cubicBezTo>
                <a:lnTo>
                  <a:pt x="233" y="175"/>
                </a:lnTo>
                <a:cubicBezTo>
                  <a:pt x="233" y="79"/>
                  <a:pt x="311" y="0"/>
                  <a:pt x="407" y="0"/>
                </a:cubicBezTo>
                <a:cubicBezTo>
                  <a:pt x="502" y="0"/>
                  <a:pt x="582" y="79"/>
                  <a:pt x="582" y="175"/>
                </a:cubicBezTo>
                <a:lnTo>
                  <a:pt x="582" y="525"/>
                </a:lnTo>
                <a:cubicBezTo>
                  <a:pt x="582" y="619"/>
                  <a:pt x="503" y="699"/>
                  <a:pt x="407" y="699"/>
                </a:cubicBezTo>
                <a:close/>
              </a:path>
            </a:pathLst>
          </a:custGeom>
          <a:solidFill>
            <a:schemeClr val="bg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dirty="0">
              <a:solidFill>
                <a:srgbClr val="FCFCFC"/>
              </a:solidFill>
            </a:endParaRPr>
          </a:p>
        </p:txBody>
      </p:sp>
      <p:sp>
        <p:nvSpPr>
          <p:cNvPr id="11" name="Freeform 61">
            <a:extLst>
              <a:ext uri="{FF2B5EF4-FFF2-40B4-BE49-F238E27FC236}">
                <a16:creationId xmlns:a16="http://schemas.microsoft.com/office/drawing/2014/main" id="{E41020D4-531C-7277-1788-C6CD9EAB173F}"/>
              </a:ext>
            </a:extLst>
          </p:cNvPr>
          <p:cNvSpPr>
            <a:spLocks noChangeArrowheads="1"/>
          </p:cNvSpPr>
          <p:nvPr/>
        </p:nvSpPr>
        <p:spPr bwMode="auto">
          <a:xfrm>
            <a:off x="4675378" y="2287414"/>
            <a:ext cx="293687" cy="419100"/>
          </a:xfrm>
          <a:custGeom>
            <a:avLst/>
            <a:gdLst>
              <a:gd name="T0" fmla="*/ 574 w 816"/>
              <a:gd name="T1" fmla="*/ 645 h 1166"/>
              <a:gd name="T2" fmla="*/ 700 w 816"/>
              <a:gd name="T3" fmla="*/ 407 h 1166"/>
              <a:gd name="T4" fmla="*/ 408 w 816"/>
              <a:gd name="T5" fmla="*/ 115 h 1166"/>
              <a:gd name="T6" fmla="*/ 115 w 816"/>
              <a:gd name="T7" fmla="*/ 407 h 1166"/>
              <a:gd name="T8" fmla="*/ 241 w 816"/>
              <a:gd name="T9" fmla="*/ 645 h 1166"/>
              <a:gd name="T10" fmla="*/ 290 w 816"/>
              <a:gd name="T11" fmla="*/ 681 h 1166"/>
              <a:gd name="T12" fmla="*/ 290 w 816"/>
              <a:gd name="T13" fmla="*/ 815 h 1166"/>
              <a:gd name="T14" fmla="*/ 525 w 816"/>
              <a:gd name="T15" fmla="*/ 815 h 1166"/>
              <a:gd name="T16" fmla="*/ 525 w 816"/>
              <a:gd name="T17" fmla="*/ 681 h 1166"/>
              <a:gd name="T18" fmla="*/ 574 w 816"/>
              <a:gd name="T19" fmla="*/ 645 h 1166"/>
              <a:gd name="T20" fmla="*/ 408 w 816"/>
              <a:gd name="T21" fmla="*/ 0 h 1166"/>
              <a:gd name="T22" fmla="*/ 815 w 816"/>
              <a:gd name="T23" fmla="*/ 407 h 1166"/>
              <a:gd name="T24" fmla="*/ 640 w 816"/>
              <a:gd name="T25" fmla="*/ 741 h 1166"/>
              <a:gd name="T26" fmla="*/ 640 w 816"/>
              <a:gd name="T27" fmla="*/ 875 h 1166"/>
              <a:gd name="T28" fmla="*/ 583 w 816"/>
              <a:gd name="T29" fmla="*/ 932 h 1166"/>
              <a:gd name="T30" fmla="*/ 233 w 816"/>
              <a:gd name="T31" fmla="*/ 932 h 1166"/>
              <a:gd name="T32" fmla="*/ 175 w 816"/>
              <a:gd name="T33" fmla="*/ 875 h 1166"/>
              <a:gd name="T34" fmla="*/ 175 w 816"/>
              <a:gd name="T35" fmla="*/ 741 h 1166"/>
              <a:gd name="T36" fmla="*/ 0 w 816"/>
              <a:gd name="T37" fmla="*/ 407 h 1166"/>
              <a:gd name="T38" fmla="*/ 408 w 816"/>
              <a:gd name="T39" fmla="*/ 0 h 1166"/>
              <a:gd name="T40" fmla="*/ 233 w 816"/>
              <a:gd name="T41" fmla="*/ 1107 h 1166"/>
              <a:gd name="T42" fmla="*/ 233 w 816"/>
              <a:gd name="T43" fmla="*/ 1050 h 1166"/>
              <a:gd name="T44" fmla="*/ 583 w 816"/>
              <a:gd name="T45" fmla="*/ 1050 h 1166"/>
              <a:gd name="T46" fmla="*/ 583 w 816"/>
              <a:gd name="T47" fmla="*/ 1107 h 1166"/>
              <a:gd name="T48" fmla="*/ 525 w 816"/>
              <a:gd name="T49" fmla="*/ 1165 h 1166"/>
              <a:gd name="T50" fmla="*/ 290 w 816"/>
              <a:gd name="T51" fmla="*/ 1165 h 1166"/>
              <a:gd name="T52" fmla="*/ 233 w 816"/>
              <a:gd name="T53" fmla="*/ 1107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16" h="1166">
                <a:moveTo>
                  <a:pt x="574" y="645"/>
                </a:moveTo>
                <a:cubicBezTo>
                  <a:pt x="654" y="591"/>
                  <a:pt x="700" y="503"/>
                  <a:pt x="700" y="407"/>
                </a:cubicBezTo>
                <a:cubicBezTo>
                  <a:pt x="700" y="246"/>
                  <a:pt x="570" y="115"/>
                  <a:pt x="408" y="115"/>
                </a:cubicBezTo>
                <a:cubicBezTo>
                  <a:pt x="247" y="115"/>
                  <a:pt x="115" y="246"/>
                  <a:pt x="115" y="407"/>
                </a:cubicBezTo>
                <a:cubicBezTo>
                  <a:pt x="115" y="503"/>
                  <a:pt x="162" y="591"/>
                  <a:pt x="241" y="645"/>
                </a:cubicBezTo>
                <a:lnTo>
                  <a:pt x="290" y="681"/>
                </a:lnTo>
                <a:lnTo>
                  <a:pt x="290" y="815"/>
                </a:lnTo>
                <a:lnTo>
                  <a:pt x="525" y="815"/>
                </a:lnTo>
                <a:lnTo>
                  <a:pt x="525" y="681"/>
                </a:lnTo>
                <a:lnTo>
                  <a:pt x="574" y="645"/>
                </a:lnTo>
                <a:close/>
                <a:moveTo>
                  <a:pt x="408" y="0"/>
                </a:moveTo>
                <a:cubicBezTo>
                  <a:pt x="632" y="0"/>
                  <a:pt x="815" y="183"/>
                  <a:pt x="815" y="407"/>
                </a:cubicBezTo>
                <a:cubicBezTo>
                  <a:pt x="815" y="547"/>
                  <a:pt x="747" y="667"/>
                  <a:pt x="640" y="741"/>
                </a:cubicBezTo>
                <a:lnTo>
                  <a:pt x="640" y="875"/>
                </a:lnTo>
                <a:cubicBezTo>
                  <a:pt x="640" y="908"/>
                  <a:pt x="615" y="932"/>
                  <a:pt x="583" y="932"/>
                </a:cubicBezTo>
                <a:lnTo>
                  <a:pt x="233" y="932"/>
                </a:lnTo>
                <a:cubicBezTo>
                  <a:pt x="200" y="932"/>
                  <a:pt x="175" y="908"/>
                  <a:pt x="175" y="875"/>
                </a:cubicBezTo>
                <a:lnTo>
                  <a:pt x="175" y="741"/>
                </a:lnTo>
                <a:cubicBezTo>
                  <a:pt x="69" y="667"/>
                  <a:pt x="0" y="547"/>
                  <a:pt x="0" y="407"/>
                </a:cubicBezTo>
                <a:cubicBezTo>
                  <a:pt x="0" y="183"/>
                  <a:pt x="183" y="0"/>
                  <a:pt x="408" y="0"/>
                </a:cubicBezTo>
                <a:close/>
                <a:moveTo>
                  <a:pt x="233" y="1107"/>
                </a:moveTo>
                <a:lnTo>
                  <a:pt x="233" y="1050"/>
                </a:lnTo>
                <a:lnTo>
                  <a:pt x="583" y="1050"/>
                </a:lnTo>
                <a:lnTo>
                  <a:pt x="583" y="1107"/>
                </a:lnTo>
                <a:cubicBezTo>
                  <a:pt x="583" y="1140"/>
                  <a:pt x="558" y="1165"/>
                  <a:pt x="525" y="1165"/>
                </a:cubicBezTo>
                <a:lnTo>
                  <a:pt x="290" y="1165"/>
                </a:lnTo>
                <a:cubicBezTo>
                  <a:pt x="257" y="1165"/>
                  <a:pt x="233" y="1140"/>
                  <a:pt x="233" y="1107"/>
                </a:cubicBezTo>
                <a:close/>
              </a:path>
            </a:pathLst>
          </a:custGeom>
          <a:solidFill>
            <a:schemeClr val="tx1">
              <a:lumMod val="50000"/>
            </a:schemeClr>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dirty="0"/>
          </a:p>
        </p:txBody>
      </p:sp>
      <p:sp>
        <p:nvSpPr>
          <p:cNvPr id="94" name="Freeform 118">
            <a:extLst>
              <a:ext uri="{FF2B5EF4-FFF2-40B4-BE49-F238E27FC236}">
                <a16:creationId xmlns:a16="http://schemas.microsoft.com/office/drawing/2014/main" id="{941A72D0-D932-9E3B-F06F-57E51A967C4E}"/>
              </a:ext>
            </a:extLst>
          </p:cNvPr>
          <p:cNvSpPr>
            <a:spLocks noChangeArrowheads="1"/>
          </p:cNvSpPr>
          <p:nvPr/>
        </p:nvSpPr>
        <p:spPr bwMode="auto">
          <a:xfrm>
            <a:off x="4541754" y="4160672"/>
            <a:ext cx="491717" cy="528352"/>
          </a:xfrm>
          <a:custGeom>
            <a:avLst/>
            <a:gdLst>
              <a:gd name="T0" fmla="*/ 1107 w 1165"/>
              <a:gd name="T1" fmla="*/ 1049 h 1165"/>
              <a:gd name="T2" fmla="*/ 1107 w 1165"/>
              <a:gd name="T3" fmla="*/ 289 h 1165"/>
              <a:gd name="T4" fmla="*/ 1050 w 1165"/>
              <a:gd name="T5" fmla="*/ 232 h 1165"/>
              <a:gd name="T6" fmla="*/ 536 w 1165"/>
              <a:gd name="T7" fmla="*/ 232 h 1165"/>
              <a:gd name="T8" fmla="*/ 604 w 1165"/>
              <a:gd name="T9" fmla="*/ 467 h 1165"/>
              <a:gd name="T10" fmla="*/ 716 w 1165"/>
              <a:gd name="T11" fmla="*/ 467 h 1165"/>
              <a:gd name="T12" fmla="*/ 716 w 1165"/>
              <a:gd name="T13" fmla="*/ 407 h 1165"/>
              <a:gd name="T14" fmla="*/ 779 w 1165"/>
              <a:gd name="T15" fmla="*/ 407 h 1165"/>
              <a:gd name="T16" fmla="*/ 779 w 1165"/>
              <a:gd name="T17" fmla="*/ 467 h 1165"/>
              <a:gd name="T18" fmla="*/ 990 w 1165"/>
              <a:gd name="T19" fmla="*/ 467 h 1165"/>
              <a:gd name="T20" fmla="*/ 990 w 1165"/>
              <a:gd name="T21" fmla="*/ 527 h 1165"/>
              <a:gd name="T22" fmla="*/ 916 w 1165"/>
              <a:gd name="T23" fmla="*/ 527 h 1165"/>
              <a:gd name="T24" fmla="*/ 804 w 1165"/>
              <a:gd name="T25" fmla="*/ 732 h 1165"/>
              <a:gd name="T26" fmla="*/ 962 w 1165"/>
              <a:gd name="T27" fmla="*/ 888 h 1165"/>
              <a:gd name="T28" fmla="*/ 921 w 1165"/>
              <a:gd name="T29" fmla="*/ 932 h 1165"/>
              <a:gd name="T30" fmla="*/ 763 w 1165"/>
              <a:gd name="T31" fmla="*/ 776 h 1165"/>
              <a:gd name="T32" fmla="*/ 711 w 1165"/>
              <a:gd name="T33" fmla="*/ 828 h 1165"/>
              <a:gd name="T34" fmla="*/ 757 w 1165"/>
              <a:gd name="T35" fmla="*/ 989 h 1165"/>
              <a:gd name="T36" fmla="*/ 640 w 1165"/>
              <a:gd name="T37" fmla="*/ 1107 h 1165"/>
              <a:gd name="T38" fmla="*/ 1050 w 1165"/>
              <a:gd name="T39" fmla="*/ 1107 h 1165"/>
              <a:gd name="T40" fmla="*/ 1107 w 1165"/>
              <a:gd name="T41" fmla="*/ 1049 h 1165"/>
              <a:gd name="T42" fmla="*/ 697 w 1165"/>
              <a:gd name="T43" fmla="*/ 590 h 1165"/>
              <a:gd name="T44" fmla="*/ 763 w 1165"/>
              <a:gd name="T45" fmla="*/ 688 h 1165"/>
              <a:gd name="T46" fmla="*/ 853 w 1165"/>
              <a:gd name="T47" fmla="*/ 527 h 1165"/>
              <a:gd name="T48" fmla="*/ 621 w 1165"/>
              <a:gd name="T49" fmla="*/ 527 h 1165"/>
              <a:gd name="T50" fmla="*/ 640 w 1165"/>
              <a:gd name="T51" fmla="*/ 590 h 1165"/>
              <a:gd name="T52" fmla="*/ 697 w 1165"/>
              <a:gd name="T53" fmla="*/ 590 h 1165"/>
              <a:gd name="T54" fmla="*/ 653 w 1165"/>
              <a:gd name="T55" fmla="*/ 634 h 1165"/>
              <a:gd name="T56" fmla="*/ 689 w 1165"/>
              <a:gd name="T57" fmla="*/ 762 h 1165"/>
              <a:gd name="T58" fmla="*/ 722 w 1165"/>
              <a:gd name="T59" fmla="*/ 732 h 1165"/>
              <a:gd name="T60" fmla="*/ 653 w 1165"/>
              <a:gd name="T61" fmla="*/ 634 h 1165"/>
              <a:gd name="T62" fmla="*/ 530 w 1165"/>
              <a:gd name="T63" fmla="*/ 500 h 1165"/>
              <a:gd name="T64" fmla="*/ 525 w 1165"/>
              <a:gd name="T65" fmla="*/ 459 h 1165"/>
              <a:gd name="T66" fmla="*/ 295 w 1165"/>
              <a:gd name="T67" fmla="*/ 459 h 1165"/>
              <a:gd name="T68" fmla="*/ 295 w 1165"/>
              <a:gd name="T69" fmla="*/ 549 h 1165"/>
              <a:gd name="T70" fmla="*/ 424 w 1165"/>
              <a:gd name="T71" fmla="*/ 549 h 1165"/>
              <a:gd name="T72" fmla="*/ 301 w 1165"/>
              <a:gd name="T73" fmla="*/ 637 h 1165"/>
              <a:gd name="T74" fmla="*/ 162 w 1165"/>
              <a:gd name="T75" fmla="*/ 494 h 1165"/>
              <a:gd name="T76" fmla="*/ 301 w 1165"/>
              <a:gd name="T77" fmla="*/ 352 h 1165"/>
              <a:gd name="T78" fmla="*/ 388 w 1165"/>
              <a:gd name="T79" fmla="*/ 388 h 1165"/>
              <a:gd name="T80" fmla="*/ 394 w 1165"/>
              <a:gd name="T81" fmla="*/ 391 h 1165"/>
              <a:gd name="T82" fmla="*/ 465 w 1165"/>
              <a:gd name="T83" fmla="*/ 322 h 1165"/>
              <a:gd name="T84" fmla="*/ 459 w 1165"/>
              <a:gd name="T85" fmla="*/ 320 h 1165"/>
              <a:gd name="T86" fmla="*/ 301 w 1165"/>
              <a:gd name="T87" fmla="*/ 257 h 1165"/>
              <a:gd name="T88" fmla="*/ 63 w 1165"/>
              <a:gd name="T89" fmla="*/ 494 h 1165"/>
              <a:gd name="T90" fmla="*/ 301 w 1165"/>
              <a:gd name="T91" fmla="*/ 732 h 1165"/>
              <a:gd name="T92" fmla="*/ 530 w 1165"/>
              <a:gd name="T93" fmla="*/ 500 h 1165"/>
              <a:gd name="T94" fmla="*/ 1050 w 1165"/>
              <a:gd name="T95" fmla="*/ 175 h 1165"/>
              <a:gd name="T96" fmla="*/ 1164 w 1165"/>
              <a:gd name="T97" fmla="*/ 289 h 1165"/>
              <a:gd name="T98" fmla="*/ 1164 w 1165"/>
              <a:gd name="T99" fmla="*/ 1049 h 1165"/>
              <a:gd name="T100" fmla="*/ 1050 w 1165"/>
              <a:gd name="T101" fmla="*/ 1164 h 1165"/>
              <a:gd name="T102" fmla="*/ 582 w 1165"/>
              <a:gd name="T103" fmla="*/ 1164 h 1165"/>
              <a:gd name="T104" fmla="*/ 525 w 1165"/>
              <a:gd name="T105" fmla="*/ 989 h 1165"/>
              <a:gd name="T106" fmla="*/ 115 w 1165"/>
              <a:gd name="T107" fmla="*/ 989 h 1165"/>
              <a:gd name="T108" fmla="*/ 0 w 1165"/>
              <a:gd name="T109" fmla="*/ 874 h 1165"/>
              <a:gd name="T110" fmla="*/ 0 w 1165"/>
              <a:gd name="T111" fmla="*/ 115 h 1165"/>
              <a:gd name="T112" fmla="*/ 115 w 1165"/>
              <a:gd name="T113" fmla="*/ 0 h 1165"/>
              <a:gd name="T114" fmla="*/ 465 w 1165"/>
              <a:gd name="T115" fmla="*/ 0 h 1165"/>
              <a:gd name="T116" fmla="*/ 517 w 1165"/>
              <a:gd name="T117" fmla="*/ 175 h 1165"/>
              <a:gd name="T118" fmla="*/ 1050 w 1165"/>
              <a:gd name="T119" fmla="*/ 175 h 1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65" h="1165">
                <a:moveTo>
                  <a:pt x="1107" y="1049"/>
                </a:moveTo>
                <a:lnTo>
                  <a:pt x="1107" y="289"/>
                </a:lnTo>
                <a:cubicBezTo>
                  <a:pt x="1107" y="257"/>
                  <a:pt x="1082" y="232"/>
                  <a:pt x="1050" y="232"/>
                </a:cubicBezTo>
                <a:lnTo>
                  <a:pt x="536" y="232"/>
                </a:lnTo>
                <a:lnTo>
                  <a:pt x="604" y="467"/>
                </a:lnTo>
                <a:lnTo>
                  <a:pt x="716" y="467"/>
                </a:lnTo>
                <a:lnTo>
                  <a:pt x="716" y="407"/>
                </a:lnTo>
                <a:lnTo>
                  <a:pt x="779" y="407"/>
                </a:lnTo>
                <a:lnTo>
                  <a:pt x="779" y="467"/>
                </a:lnTo>
                <a:lnTo>
                  <a:pt x="990" y="467"/>
                </a:lnTo>
                <a:lnTo>
                  <a:pt x="990" y="527"/>
                </a:lnTo>
                <a:lnTo>
                  <a:pt x="916" y="527"/>
                </a:lnTo>
                <a:cubicBezTo>
                  <a:pt x="897" y="601"/>
                  <a:pt x="856" y="672"/>
                  <a:pt x="804" y="732"/>
                </a:cubicBezTo>
                <a:lnTo>
                  <a:pt x="962" y="888"/>
                </a:lnTo>
                <a:lnTo>
                  <a:pt x="921" y="932"/>
                </a:lnTo>
                <a:lnTo>
                  <a:pt x="763" y="776"/>
                </a:lnTo>
                <a:lnTo>
                  <a:pt x="711" y="828"/>
                </a:lnTo>
                <a:lnTo>
                  <a:pt x="757" y="989"/>
                </a:lnTo>
                <a:lnTo>
                  <a:pt x="640" y="1107"/>
                </a:lnTo>
                <a:lnTo>
                  <a:pt x="1050" y="1107"/>
                </a:lnTo>
                <a:cubicBezTo>
                  <a:pt x="1083" y="1107"/>
                  <a:pt x="1107" y="1082"/>
                  <a:pt x="1107" y="1049"/>
                </a:cubicBezTo>
                <a:close/>
                <a:moveTo>
                  <a:pt x="697" y="590"/>
                </a:moveTo>
                <a:cubicBezTo>
                  <a:pt x="711" y="617"/>
                  <a:pt x="733" y="653"/>
                  <a:pt x="763" y="688"/>
                </a:cubicBezTo>
                <a:cubicBezTo>
                  <a:pt x="834" y="604"/>
                  <a:pt x="853" y="527"/>
                  <a:pt x="853" y="527"/>
                </a:cubicBezTo>
                <a:lnTo>
                  <a:pt x="621" y="527"/>
                </a:lnTo>
                <a:lnTo>
                  <a:pt x="640" y="590"/>
                </a:lnTo>
                <a:lnTo>
                  <a:pt x="697" y="590"/>
                </a:lnTo>
                <a:close/>
                <a:moveTo>
                  <a:pt x="653" y="634"/>
                </a:moveTo>
                <a:lnTo>
                  <a:pt x="689" y="762"/>
                </a:lnTo>
                <a:lnTo>
                  <a:pt x="722" y="732"/>
                </a:lnTo>
                <a:cubicBezTo>
                  <a:pt x="694" y="702"/>
                  <a:pt x="673" y="669"/>
                  <a:pt x="653" y="634"/>
                </a:cubicBezTo>
                <a:close/>
                <a:moveTo>
                  <a:pt x="530" y="500"/>
                </a:moveTo>
                <a:cubicBezTo>
                  <a:pt x="530" y="486"/>
                  <a:pt x="530" y="469"/>
                  <a:pt x="525" y="459"/>
                </a:cubicBezTo>
                <a:lnTo>
                  <a:pt x="295" y="459"/>
                </a:lnTo>
                <a:lnTo>
                  <a:pt x="295" y="549"/>
                </a:lnTo>
                <a:lnTo>
                  <a:pt x="424" y="549"/>
                </a:lnTo>
                <a:cubicBezTo>
                  <a:pt x="416" y="585"/>
                  <a:pt x="380" y="637"/>
                  <a:pt x="301" y="637"/>
                </a:cubicBezTo>
                <a:cubicBezTo>
                  <a:pt x="224" y="637"/>
                  <a:pt x="162" y="571"/>
                  <a:pt x="162" y="494"/>
                </a:cubicBezTo>
                <a:cubicBezTo>
                  <a:pt x="162" y="418"/>
                  <a:pt x="224" y="352"/>
                  <a:pt x="301" y="352"/>
                </a:cubicBezTo>
                <a:cubicBezTo>
                  <a:pt x="345" y="352"/>
                  <a:pt x="372" y="371"/>
                  <a:pt x="388" y="388"/>
                </a:cubicBezTo>
                <a:lnTo>
                  <a:pt x="394" y="391"/>
                </a:lnTo>
                <a:lnTo>
                  <a:pt x="465" y="322"/>
                </a:lnTo>
                <a:lnTo>
                  <a:pt x="459" y="320"/>
                </a:lnTo>
                <a:cubicBezTo>
                  <a:pt x="416" y="279"/>
                  <a:pt x="361" y="257"/>
                  <a:pt x="301" y="257"/>
                </a:cubicBezTo>
                <a:cubicBezTo>
                  <a:pt x="170" y="257"/>
                  <a:pt x="63" y="363"/>
                  <a:pt x="63" y="494"/>
                </a:cubicBezTo>
                <a:cubicBezTo>
                  <a:pt x="63" y="626"/>
                  <a:pt x="170" y="732"/>
                  <a:pt x="301" y="732"/>
                </a:cubicBezTo>
                <a:cubicBezTo>
                  <a:pt x="435" y="732"/>
                  <a:pt x="530" y="636"/>
                  <a:pt x="530" y="500"/>
                </a:cubicBezTo>
                <a:close/>
                <a:moveTo>
                  <a:pt x="1050" y="175"/>
                </a:moveTo>
                <a:cubicBezTo>
                  <a:pt x="1113" y="175"/>
                  <a:pt x="1164" y="227"/>
                  <a:pt x="1164" y="289"/>
                </a:cubicBezTo>
                <a:lnTo>
                  <a:pt x="1164" y="1049"/>
                </a:lnTo>
                <a:cubicBezTo>
                  <a:pt x="1164" y="1112"/>
                  <a:pt x="1113" y="1164"/>
                  <a:pt x="1050" y="1164"/>
                </a:cubicBezTo>
                <a:lnTo>
                  <a:pt x="582" y="1164"/>
                </a:lnTo>
                <a:lnTo>
                  <a:pt x="525" y="989"/>
                </a:lnTo>
                <a:lnTo>
                  <a:pt x="115" y="989"/>
                </a:lnTo>
                <a:cubicBezTo>
                  <a:pt x="52" y="989"/>
                  <a:pt x="0" y="937"/>
                  <a:pt x="0" y="874"/>
                </a:cubicBezTo>
                <a:lnTo>
                  <a:pt x="0" y="115"/>
                </a:lnTo>
                <a:cubicBezTo>
                  <a:pt x="0" y="52"/>
                  <a:pt x="52" y="0"/>
                  <a:pt x="115" y="0"/>
                </a:cubicBezTo>
                <a:lnTo>
                  <a:pt x="465" y="0"/>
                </a:lnTo>
                <a:lnTo>
                  <a:pt x="517" y="175"/>
                </a:lnTo>
                <a:lnTo>
                  <a:pt x="1050" y="175"/>
                </a:lnTo>
                <a:close/>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dirty="0"/>
          </a:p>
        </p:txBody>
      </p:sp>
      <p:sp>
        <p:nvSpPr>
          <p:cNvPr id="95" name="Freeform 12">
            <a:extLst>
              <a:ext uri="{FF2B5EF4-FFF2-40B4-BE49-F238E27FC236}">
                <a16:creationId xmlns:a16="http://schemas.microsoft.com/office/drawing/2014/main" id="{01B0865E-7D38-B103-B047-6EAD4C8AADFA}"/>
              </a:ext>
            </a:extLst>
          </p:cNvPr>
          <p:cNvSpPr>
            <a:spLocks noChangeArrowheads="1"/>
          </p:cNvSpPr>
          <p:nvPr/>
        </p:nvSpPr>
        <p:spPr bwMode="auto">
          <a:xfrm>
            <a:off x="3215331" y="5326270"/>
            <a:ext cx="336550" cy="449199"/>
          </a:xfrm>
          <a:custGeom>
            <a:avLst/>
            <a:gdLst>
              <a:gd name="T0" fmla="*/ 700 w 936"/>
              <a:gd name="T1" fmla="*/ 292 h 936"/>
              <a:gd name="T2" fmla="*/ 935 w 936"/>
              <a:gd name="T3" fmla="*/ 292 h 936"/>
              <a:gd name="T4" fmla="*/ 935 w 936"/>
              <a:gd name="T5" fmla="*/ 935 h 936"/>
              <a:gd name="T6" fmla="*/ 700 w 936"/>
              <a:gd name="T7" fmla="*/ 935 h 936"/>
              <a:gd name="T8" fmla="*/ 700 w 936"/>
              <a:gd name="T9" fmla="*/ 292 h 936"/>
              <a:gd name="T10" fmla="*/ 0 w 936"/>
              <a:gd name="T11" fmla="*/ 935 h 936"/>
              <a:gd name="T12" fmla="*/ 0 w 936"/>
              <a:gd name="T13" fmla="*/ 467 h 936"/>
              <a:gd name="T14" fmla="*/ 235 w 936"/>
              <a:gd name="T15" fmla="*/ 467 h 936"/>
              <a:gd name="T16" fmla="*/ 235 w 936"/>
              <a:gd name="T17" fmla="*/ 935 h 936"/>
              <a:gd name="T18" fmla="*/ 0 w 936"/>
              <a:gd name="T19" fmla="*/ 935 h 936"/>
              <a:gd name="T20" fmla="*/ 350 w 936"/>
              <a:gd name="T21" fmla="*/ 935 h 936"/>
              <a:gd name="T22" fmla="*/ 350 w 936"/>
              <a:gd name="T23" fmla="*/ 0 h 936"/>
              <a:gd name="T24" fmla="*/ 585 w 936"/>
              <a:gd name="T25" fmla="*/ 0 h 936"/>
              <a:gd name="T26" fmla="*/ 585 w 936"/>
              <a:gd name="T27" fmla="*/ 935 h 936"/>
              <a:gd name="T28" fmla="*/ 350 w 936"/>
              <a:gd name="T29" fmla="*/ 935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6" h="936">
                <a:moveTo>
                  <a:pt x="700" y="292"/>
                </a:moveTo>
                <a:lnTo>
                  <a:pt x="935" y="292"/>
                </a:lnTo>
                <a:lnTo>
                  <a:pt x="935" y="935"/>
                </a:lnTo>
                <a:lnTo>
                  <a:pt x="700" y="935"/>
                </a:lnTo>
                <a:lnTo>
                  <a:pt x="700" y="292"/>
                </a:lnTo>
                <a:close/>
                <a:moveTo>
                  <a:pt x="0" y="935"/>
                </a:moveTo>
                <a:lnTo>
                  <a:pt x="0" y="467"/>
                </a:lnTo>
                <a:lnTo>
                  <a:pt x="235" y="467"/>
                </a:lnTo>
                <a:lnTo>
                  <a:pt x="235" y="935"/>
                </a:lnTo>
                <a:lnTo>
                  <a:pt x="0" y="935"/>
                </a:lnTo>
                <a:close/>
                <a:moveTo>
                  <a:pt x="350" y="935"/>
                </a:moveTo>
                <a:lnTo>
                  <a:pt x="350" y="0"/>
                </a:lnTo>
                <a:lnTo>
                  <a:pt x="585" y="0"/>
                </a:lnTo>
                <a:lnTo>
                  <a:pt x="585" y="935"/>
                </a:lnTo>
                <a:lnTo>
                  <a:pt x="350" y="935"/>
                </a:lnTo>
                <a:close/>
              </a:path>
            </a:pathLst>
          </a:custGeom>
          <a:solidFill>
            <a:schemeClr val="tx2">
              <a:lumMod val="75000"/>
              <a:lumOff val="25000"/>
            </a:schemeClr>
          </a:solidFill>
          <a:ln>
            <a:solidFill>
              <a:srgbClr val="000000"/>
            </a:solid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dirty="0">
              <a:solidFill>
                <a:schemeClr val="tx1">
                  <a:lumMod val="50000"/>
                </a:schemeClr>
              </a:solidFill>
            </a:endParaRPr>
          </a:p>
        </p:txBody>
      </p:sp>
      <p:sp>
        <p:nvSpPr>
          <p:cNvPr id="98" name="Freeform 39">
            <a:extLst>
              <a:ext uri="{FF2B5EF4-FFF2-40B4-BE49-F238E27FC236}">
                <a16:creationId xmlns:a16="http://schemas.microsoft.com/office/drawing/2014/main" id="{A60A297B-3995-E05D-1A74-ECDC83172975}"/>
              </a:ext>
            </a:extLst>
          </p:cNvPr>
          <p:cNvSpPr>
            <a:spLocks noChangeArrowheads="1"/>
          </p:cNvSpPr>
          <p:nvPr/>
        </p:nvSpPr>
        <p:spPr bwMode="auto">
          <a:xfrm>
            <a:off x="3172777" y="5116076"/>
            <a:ext cx="419100" cy="246221"/>
          </a:xfrm>
          <a:custGeom>
            <a:avLst/>
            <a:gdLst>
              <a:gd name="T0" fmla="*/ 87 w 1165"/>
              <a:gd name="T1" fmla="*/ 754 h 755"/>
              <a:gd name="T2" fmla="*/ 0 w 1165"/>
              <a:gd name="T3" fmla="*/ 666 h 755"/>
              <a:gd name="T4" fmla="*/ 437 w 1165"/>
              <a:gd name="T5" fmla="*/ 230 h 755"/>
              <a:gd name="T6" fmla="*/ 669 w 1165"/>
              <a:gd name="T7" fmla="*/ 464 h 755"/>
              <a:gd name="T8" fmla="*/ 1082 w 1165"/>
              <a:gd name="T9" fmla="*/ 0 h 755"/>
              <a:gd name="T10" fmla="*/ 1164 w 1165"/>
              <a:gd name="T11" fmla="*/ 82 h 755"/>
              <a:gd name="T12" fmla="*/ 669 w 1165"/>
              <a:gd name="T13" fmla="*/ 639 h 755"/>
              <a:gd name="T14" fmla="*/ 437 w 1165"/>
              <a:gd name="T15" fmla="*/ 404 h 755"/>
              <a:gd name="T16" fmla="*/ 87 w 1165"/>
              <a:gd name="T17" fmla="*/ 754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5" h="755">
                <a:moveTo>
                  <a:pt x="87" y="754"/>
                </a:moveTo>
                <a:lnTo>
                  <a:pt x="0" y="666"/>
                </a:lnTo>
                <a:lnTo>
                  <a:pt x="437" y="230"/>
                </a:lnTo>
                <a:lnTo>
                  <a:pt x="669" y="464"/>
                </a:lnTo>
                <a:lnTo>
                  <a:pt x="1082" y="0"/>
                </a:lnTo>
                <a:lnTo>
                  <a:pt x="1164" y="82"/>
                </a:lnTo>
                <a:lnTo>
                  <a:pt x="669" y="639"/>
                </a:lnTo>
                <a:lnTo>
                  <a:pt x="437" y="404"/>
                </a:lnTo>
                <a:lnTo>
                  <a:pt x="87" y="754"/>
                </a:lnTo>
              </a:path>
            </a:pathLst>
          </a:custGeom>
          <a:solidFill>
            <a:schemeClr val="tx2">
              <a:lumMod val="75000"/>
              <a:lumOff val="25000"/>
            </a:schemeClr>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dirty="0">
              <a:solidFill>
                <a:schemeClr val="tx1">
                  <a:lumMod val="50000"/>
                </a:schemeClr>
              </a:solidFill>
              <a:highlight>
                <a:srgbClr val="00FFFF"/>
              </a:highlight>
            </a:endParaRPr>
          </a:p>
        </p:txBody>
      </p:sp>
      <p:pic>
        <p:nvPicPr>
          <p:cNvPr id="99" name="Picture 98">
            <a:extLst>
              <a:ext uri="{FF2B5EF4-FFF2-40B4-BE49-F238E27FC236}">
                <a16:creationId xmlns:a16="http://schemas.microsoft.com/office/drawing/2014/main" id="{9629EC77-D634-E492-93A7-4C421CAC8B4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5147" t="30258" r="35004" b="42859"/>
          <a:stretch/>
        </p:blipFill>
        <p:spPr>
          <a:xfrm>
            <a:off x="98272" y="5116076"/>
            <a:ext cx="1081547" cy="1061884"/>
          </a:xfrm>
          <a:prstGeom prst="ellipse">
            <a:avLst/>
          </a:prstGeom>
        </p:spPr>
      </p:pic>
    </p:spTree>
    <p:extLst>
      <p:ext uri="{BB962C8B-B14F-4D97-AF65-F5344CB8AC3E}">
        <p14:creationId xmlns:p14="http://schemas.microsoft.com/office/powerpoint/2010/main" val="327214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474009BA-6F98-406F-8957-F21687E9EAE8}"/>
              </a:ext>
            </a:extLst>
          </p:cNvPr>
          <p:cNvGrpSpPr/>
          <p:nvPr/>
        </p:nvGrpSpPr>
        <p:grpSpPr>
          <a:xfrm>
            <a:off x="1004137" y="3673007"/>
            <a:ext cx="4098522" cy="2650843"/>
            <a:chOff x="1525531" y="1023205"/>
            <a:chExt cx="3486348" cy="1980934"/>
          </a:xfrm>
        </p:grpSpPr>
        <p:sp>
          <p:nvSpPr>
            <p:cNvPr id="31" name="Freeform 32">
              <a:extLst>
                <a:ext uri="{FF2B5EF4-FFF2-40B4-BE49-F238E27FC236}">
                  <a16:creationId xmlns:a16="http://schemas.microsoft.com/office/drawing/2014/main" id="{54314C20-4E51-4DA1-B58D-DD8088E8DEAB}"/>
                </a:ext>
              </a:extLst>
            </p:cNvPr>
            <p:cNvSpPr>
              <a:spLocks noChangeArrowheads="1"/>
            </p:cNvSpPr>
            <p:nvPr/>
          </p:nvSpPr>
          <p:spPr bwMode="auto">
            <a:xfrm>
              <a:off x="1525531" y="1586181"/>
              <a:ext cx="3486348" cy="1417958"/>
            </a:xfrm>
            <a:custGeom>
              <a:avLst/>
              <a:gdLst>
                <a:gd name="T0" fmla="*/ 6182 w 7699"/>
                <a:gd name="T1" fmla="*/ 242 h 2377"/>
                <a:gd name="T2" fmla="*/ 3849 w 7699"/>
                <a:gd name="T3" fmla="*/ 0 h 2377"/>
                <a:gd name="T4" fmla="*/ 1515 w 7699"/>
                <a:gd name="T5" fmla="*/ 242 h 2377"/>
                <a:gd name="T6" fmla="*/ 0 w 7699"/>
                <a:gd name="T7" fmla="*/ 242 h 2377"/>
                <a:gd name="T8" fmla="*/ 0 w 7699"/>
                <a:gd name="T9" fmla="*/ 1188 h 2377"/>
                <a:gd name="T10" fmla="*/ 3849 w 7699"/>
                <a:gd name="T11" fmla="*/ 2376 h 2377"/>
                <a:gd name="T12" fmla="*/ 7698 w 7699"/>
                <a:gd name="T13" fmla="*/ 1188 h 2377"/>
                <a:gd name="T14" fmla="*/ 7698 w 7699"/>
                <a:gd name="T15" fmla="*/ 242 h 2377"/>
                <a:gd name="T16" fmla="*/ 6182 w 7699"/>
                <a:gd name="T17" fmla="*/ 242 h 2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99" h="2377">
                  <a:moveTo>
                    <a:pt x="6182" y="242"/>
                  </a:moveTo>
                  <a:cubicBezTo>
                    <a:pt x="5536" y="90"/>
                    <a:pt x="4726" y="0"/>
                    <a:pt x="3849" y="0"/>
                  </a:cubicBezTo>
                  <a:cubicBezTo>
                    <a:pt x="2971" y="0"/>
                    <a:pt x="2165" y="90"/>
                    <a:pt x="1515" y="242"/>
                  </a:cubicBezTo>
                  <a:lnTo>
                    <a:pt x="0" y="242"/>
                  </a:lnTo>
                  <a:lnTo>
                    <a:pt x="0" y="1188"/>
                  </a:lnTo>
                  <a:cubicBezTo>
                    <a:pt x="0" y="1842"/>
                    <a:pt x="1724" y="2376"/>
                    <a:pt x="3849" y="2376"/>
                  </a:cubicBezTo>
                  <a:cubicBezTo>
                    <a:pt x="5973" y="2376"/>
                    <a:pt x="7698" y="1845"/>
                    <a:pt x="7698" y="1188"/>
                  </a:cubicBezTo>
                  <a:lnTo>
                    <a:pt x="7698" y="242"/>
                  </a:lnTo>
                  <a:lnTo>
                    <a:pt x="6182" y="242"/>
                  </a:lnTo>
                </a:path>
              </a:pathLst>
            </a:custGeom>
            <a:solidFill>
              <a:schemeClr val="tx1"/>
            </a:solidFill>
            <a:ln>
              <a:noFill/>
            </a:ln>
            <a:effectLst/>
          </p:spPr>
          <p:txBody>
            <a:bodyPr wrap="none" anchor="ct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sz="1633"/>
            </a:p>
          </p:txBody>
        </p:sp>
        <p:sp>
          <p:nvSpPr>
            <p:cNvPr id="32" name="Freeform 33">
              <a:extLst>
                <a:ext uri="{FF2B5EF4-FFF2-40B4-BE49-F238E27FC236}">
                  <a16:creationId xmlns:a16="http://schemas.microsoft.com/office/drawing/2014/main" id="{9CFEBECF-6178-489C-BD19-590DC91B75F5}"/>
                </a:ext>
              </a:extLst>
            </p:cNvPr>
            <p:cNvSpPr>
              <a:spLocks noChangeArrowheads="1"/>
            </p:cNvSpPr>
            <p:nvPr/>
          </p:nvSpPr>
          <p:spPr bwMode="auto">
            <a:xfrm>
              <a:off x="1525531" y="1023205"/>
              <a:ext cx="3486348" cy="1417958"/>
            </a:xfrm>
            <a:custGeom>
              <a:avLst/>
              <a:gdLst>
                <a:gd name="T0" fmla="*/ 7698 w 7699"/>
                <a:gd name="T1" fmla="*/ 1188 h 2377"/>
                <a:gd name="T2" fmla="*/ 7182 w 7699"/>
                <a:gd name="T3" fmla="*/ 1782 h 2377"/>
                <a:gd name="T4" fmla="*/ 5773 w 7699"/>
                <a:gd name="T5" fmla="*/ 2217 h 2377"/>
                <a:gd name="T6" fmla="*/ 3849 w 7699"/>
                <a:gd name="T7" fmla="*/ 2376 h 2377"/>
                <a:gd name="T8" fmla="*/ 1925 w 7699"/>
                <a:gd name="T9" fmla="*/ 2217 h 2377"/>
                <a:gd name="T10" fmla="*/ 516 w 7699"/>
                <a:gd name="T11" fmla="*/ 1782 h 2377"/>
                <a:gd name="T12" fmla="*/ 0 w 7699"/>
                <a:gd name="T13" fmla="*/ 1188 h 2377"/>
                <a:gd name="T14" fmla="*/ 516 w 7699"/>
                <a:gd name="T15" fmla="*/ 594 h 2377"/>
                <a:gd name="T16" fmla="*/ 1925 w 7699"/>
                <a:gd name="T17" fmla="*/ 159 h 2377"/>
                <a:gd name="T18" fmla="*/ 3849 w 7699"/>
                <a:gd name="T19" fmla="*/ 0 h 2377"/>
                <a:gd name="T20" fmla="*/ 5773 w 7699"/>
                <a:gd name="T21" fmla="*/ 159 h 2377"/>
                <a:gd name="T22" fmla="*/ 7182 w 7699"/>
                <a:gd name="T23" fmla="*/ 594 h 2377"/>
                <a:gd name="T24" fmla="*/ 7698 w 7699"/>
                <a:gd name="T25" fmla="*/ 1188 h 2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99" h="2377">
                  <a:moveTo>
                    <a:pt x="7698" y="1188"/>
                  </a:moveTo>
                  <a:cubicBezTo>
                    <a:pt x="7698" y="1407"/>
                    <a:pt x="7536" y="1592"/>
                    <a:pt x="7182" y="1782"/>
                  </a:cubicBezTo>
                  <a:cubicBezTo>
                    <a:pt x="6828" y="1971"/>
                    <a:pt x="6387" y="2107"/>
                    <a:pt x="5773" y="2217"/>
                  </a:cubicBezTo>
                  <a:cubicBezTo>
                    <a:pt x="5159" y="2326"/>
                    <a:pt x="4557" y="2376"/>
                    <a:pt x="3849" y="2376"/>
                  </a:cubicBezTo>
                  <a:cubicBezTo>
                    <a:pt x="3140" y="2376"/>
                    <a:pt x="2538" y="2326"/>
                    <a:pt x="1925" y="2217"/>
                  </a:cubicBezTo>
                  <a:cubicBezTo>
                    <a:pt x="1311" y="2107"/>
                    <a:pt x="870" y="1971"/>
                    <a:pt x="516" y="1782"/>
                  </a:cubicBezTo>
                  <a:cubicBezTo>
                    <a:pt x="161" y="1592"/>
                    <a:pt x="0" y="1406"/>
                    <a:pt x="0" y="1188"/>
                  </a:cubicBezTo>
                  <a:cubicBezTo>
                    <a:pt x="0" y="969"/>
                    <a:pt x="161" y="783"/>
                    <a:pt x="516" y="594"/>
                  </a:cubicBezTo>
                  <a:cubicBezTo>
                    <a:pt x="870" y="404"/>
                    <a:pt x="1311" y="268"/>
                    <a:pt x="1925" y="159"/>
                  </a:cubicBezTo>
                  <a:cubicBezTo>
                    <a:pt x="2538" y="49"/>
                    <a:pt x="3141" y="0"/>
                    <a:pt x="3849" y="0"/>
                  </a:cubicBezTo>
                  <a:cubicBezTo>
                    <a:pt x="4557" y="0"/>
                    <a:pt x="5159" y="49"/>
                    <a:pt x="5773" y="159"/>
                  </a:cubicBezTo>
                  <a:cubicBezTo>
                    <a:pt x="6387" y="268"/>
                    <a:pt x="6828" y="404"/>
                    <a:pt x="7182" y="594"/>
                  </a:cubicBezTo>
                  <a:cubicBezTo>
                    <a:pt x="7536" y="783"/>
                    <a:pt x="7698" y="970"/>
                    <a:pt x="7698" y="1188"/>
                  </a:cubicBezTo>
                </a:path>
              </a:pathLst>
            </a:custGeom>
            <a:solidFill>
              <a:schemeClr val="accent1">
                <a:lumMod val="90000"/>
              </a:schemeClr>
            </a:solidFill>
            <a:ln>
              <a:noFill/>
            </a:ln>
            <a:effectLst/>
          </p:spPr>
          <p:txBody>
            <a:bodyPr wrap="none" anchor="ct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sz="1633"/>
            </a:p>
          </p:txBody>
        </p:sp>
      </p:grpSp>
      <p:sp>
        <p:nvSpPr>
          <p:cNvPr id="3" name="TextBox 14">
            <a:extLst>
              <a:ext uri="{FF2B5EF4-FFF2-40B4-BE49-F238E27FC236}">
                <a16:creationId xmlns:a16="http://schemas.microsoft.com/office/drawing/2014/main" id="{034E6E4E-5DE0-47AE-9C79-2E104C8D9AD9}"/>
              </a:ext>
            </a:extLst>
          </p:cNvPr>
          <p:cNvSpPr txBox="1"/>
          <p:nvPr/>
        </p:nvSpPr>
        <p:spPr>
          <a:xfrm>
            <a:off x="5203683" y="170553"/>
            <a:ext cx="7057143" cy="861774"/>
          </a:xfrm>
          <a:prstGeom prst="rect">
            <a:avLst/>
          </a:prstGeom>
          <a:noFill/>
          <a:ln>
            <a:noFill/>
          </a:ln>
        </p:spPr>
        <p:txBody>
          <a:bodyPr wrap="square" lIns="0" tIns="0" rIns="0" bIns="0"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i="0" dirty="0">
                <a:solidFill>
                  <a:schemeClr val="tx1">
                    <a:lumMod val="60000"/>
                    <a:lumOff val="40000"/>
                  </a:schemeClr>
                </a:solidFill>
                <a:effectLst/>
                <a:latin typeface="SegoeUIVariable"/>
              </a:rPr>
              <a:t>Conclusion: </a:t>
            </a:r>
            <a:r>
              <a:rPr lang="en-US" sz="2800" b="1" i="0" dirty="0">
                <a:solidFill>
                  <a:srgbClr val="FFFFFF"/>
                </a:solidFill>
                <a:effectLst/>
                <a:latin typeface="SegoeUIVariable"/>
              </a:rPr>
              <a:t>Empowering Communication with Convo Companion.</a:t>
            </a:r>
          </a:p>
        </p:txBody>
      </p:sp>
      <p:grpSp>
        <p:nvGrpSpPr>
          <p:cNvPr id="8" name="Group 7">
            <a:extLst>
              <a:ext uri="{FF2B5EF4-FFF2-40B4-BE49-F238E27FC236}">
                <a16:creationId xmlns:a16="http://schemas.microsoft.com/office/drawing/2014/main" id="{F3305E4F-EBCC-191B-5782-04FD831F20CD}"/>
              </a:ext>
            </a:extLst>
          </p:cNvPr>
          <p:cNvGrpSpPr/>
          <p:nvPr/>
        </p:nvGrpSpPr>
        <p:grpSpPr>
          <a:xfrm>
            <a:off x="865417" y="2179809"/>
            <a:ext cx="4098522" cy="2650843"/>
            <a:chOff x="1525531" y="1023205"/>
            <a:chExt cx="3486348" cy="1980934"/>
          </a:xfrm>
        </p:grpSpPr>
        <p:sp>
          <p:nvSpPr>
            <p:cNvPr id="9" name="Freeform 32">
              <a:extLst>
                <a:ext uri="{FF2B5EF4-FFF2-40B4-BE49-F238E27FC236}">
                  <a16:creationId xmlns:a16="http://schemas.microsoft.com/office/drawing/2014/main" id="{919AF4A6-1263-9E5C-A8F9-4E3F17C4ED00}"/>
                </a:ext>
              </a:extLst>
            </p:cNvPr>
            <p:cNvSpPr>
              <a:spLocks noChangeArrowheads="1"/>
            </p:cNvSpPr>
            <p:nvPr/>
          </p:nvSpPr>
          <p:spPr bwMode="auto">
            <a:xfrm>
              <a:off x="1525531" y="1586181"/>
              <a:ext cx="3486348" cy="1417958"/>
            </a:xfrm>
            <a:custGeom>
              <a:avLst/>
              <a:gdLst>
                <a:gd name="T0" fmla="*/ 6182 w 7699"/>
                <a:gd name="T1" fmla="*/ 242 h 2377"/>
                <a:gd name="T2" fmla="*/ 3849 w 7699"/>
                <a:gd name="T3" fmla="*/ 0 h 2377"/>
                <a:gd name="T4" fmla="*/ 1515 w 7699"/>
                <a:gd name="T5" fmla="*/ 242 h 2377"/>
                <a:gd name="T6" fmla="*/ 0 w 7699"/>
                <a:gd name="T7" fmla="*/ 242 h 2377"/>
                <a:gd name="T8" fmla="*/ 0 w 7699"/>
                <a:gd name="T9" fmla="*/ 1188 h 2377"/>
                <a:gd name="T10" fmla="*/ 3849 w 7699"/>
                <a:gd name="T11" fmla="*/ 2376 h 2377"/>
                <a:gd name="T12" fmla="*/ 7698 w 7699"/>
                <a:gd name="T13" fmla="*/ 1188 h 2377"/>
                <a:gd name="T14" fmla="*/ 7698 w 7699"/>
                <a:gd name="T15" fmla="*/ 242 h 2377"/>
                <a:gd name="T16" fmla="*/ 6182 w 7699"/>
                <a:gd name="T17" fmla="*/ 242 h 2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99" h="2377">
                  <a:moveTo>
                    <a:pt x="6182" y="242"/>
                  </a:moveTo>
                  <a:cubicBezTo>
                    <a:pt x="5536" y="90"/>
                    <a:pt x="4726" y="0"/>
                    <a:pt x="3849" y="0"/>
                  </a:cubicBezTo>
                  <a:cubicBezTo>
                    <a:pt x="2971" y="0"/>
                    <a:pt x="2165" y="90"/>
                    <a:pt x="1515" y="242"/>
                  </a:cubicBezTo>
                  <a:lnTo>
                    <a:pt x="0" y="242"/>
                  </a:lnTo>
                  <a:lnTo>
                    <a:pt x="0" y="1188"/>
                  </a:lnTo>
                  <a:cubicBezTo>
                    <a:pt x="0" y="1842"/>
                    <a:pt x="1724" y="2376"/>
                    <a:pt x="3849" y="2376"/>
                  </a:cubicBezTo>
                  <a:cubicBezTo>
                    <a:pt x="5973" y="2376"/>
                    <a:pt x="7698" y="1845"/>
                    <a:pt x="7698" y="1188"/>
                  </a:cubicBezTo>
                  <a:lnTo>
                    <a:pt x="7698" y="242"/>
                  </a:lnTo>
                  <a:lnTo>
                    <a:pt x="6182" y="242"/>
                  </a:lnTo>
                </a:path>
              </a:pathLst>
            </a:custGeom>
            <a:solidFill>
              <a:schemeClr val="tx1"/>
            </a:solidFill>
            <a:ln>
              <a:noFill/>
            </a:ln>
            <a:effectLst/>
          </p:spPr>
          <p:txBody>
            <a:bodyPr wrap="none" anchor="ct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sz="1633"/>
            </a:p>
          </p:txBody>
        </p:sp>
        <p:sp>
          <p:nvSpPr>
            <p:cNvPr id="14" name="Freeform 33">
              <a:extLst>
                <a:ext uri="{FF2B5EF4-FFF2-40B4-BE49-F238E27FC236}">
                  <a16:creationId xmlns:a16="http://schemas.microsoft.com/office/drawing/2014/main" id="{C1470CDC-B1BC-5867-B9B2-CA594FAE0BC3}"/>
                </a:ext>
              </a:extLst>
            </p:cNvPr>
            <p:cNvSpPr>
              <a:spLocks noChangeArrowheads="1"/>
            </p:cNvSpPr>
            <p:nvPr/>
          </p:nvSpPr>
          <p:spPr bwMode="auto">
            <a:xfrm>
              <a:off x="1525531" y="1023205"/>
              <a:ext cx="3486348" cy="1417958"/>
            </a:xfrm>
            <a:custGeom>
              <a:avLst/>
              <a:gdLst>
                <a:gd name="T0" fmla="*/ 7698 w 7699"/>
                <a:gd name="T1" fmla="*/ 1188 h 2377"/>
                <a:gd name="T2" fmla="*/ 7182 w 7699"/>
                <a:gd name="T3" fmla="*/ 1782 h 2377"/>
                <a:gd name="T4" fmla="*/ 5773 w 7699"/>
                <a:gd name="T5" fmla="*/ 2217 h 2377"/>
                <a:gd name="T6" fmla="*/ 3849 w 7699"/>
                <a:gd name="T7" fmla="*/ 2376 h 2377"/>
                <a:gd name="T8" fmla="*/ 1925 w 7699"/>
                <a:gd name="T9" fmla="*/ 2217 h 2377"/>
                <a:gd name="T10" fmla="*/ 516 w 7699"/>
                <a:gd name="T11" fmla="*/ 1782 h 2377"/>
                <a:gd name="T12" fmla="*/ 0 w 7699"/>
                <a:gd name="T13" fmla="*/ 1188 h 2377"/>
                <a:gd name="T14" fmla="*/ 516 w 7699"/>
                <a:gd name="T15" fmla="*/ 594 h 2377"/>
                <a:gd name="T16" fmla="*/ 1925 w 7699"/>
                <a:gd name="T17" fmla="*/ 159 h 2377"/>
                <a:gd name="T18" fmla="*/ 3849 w 7699"/>
                <a:gd name="T19" fmla="*/ 0 h 2377"/>
                <a:gd name="T20" fmla="*/ 5773 w 7699"/>
                <a:gd name="T21" fmla="*/ 159 h 2377"/>
                <a:gd name="T22" fmla="*/ 7182 w 7699"/>
                <a:gd name="T23" fmla="*/ 594 h 2377"/>
                <a:gd name="T24" fmla="*/ 7698 w 7699"/>
                <a:gd name="T25" fmla="*/ 1188 h 2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99" h="2377">
                  <a:moveTo>
                    <a:pt x="7698" y="1188"/>
                  </a:moveTo>
                  <a:cubicBezTo>
                    <a:pt x="7698" y="1407"/>
                    <a:pt x="7536" y="1592"/>
                    <a:pt x="7182" y="1782"/>
                  </a:cubicBezTo>
                  <a:cubicBezTo>
                    <a:pt x="6828" y="1971"/>
                    <a:pt x="6387" y="2107"/>
                    <a:pt x="5773" y="2217"/>
                  </a:cubicBezTo>
                  <a:cubicBezTo>
                    <a:pt x="5159" y="2326"/>
                    <a:pt x="4557" y="2376"/>
                    <a:pt x="3849" y="2376"/>
                  </a:cubicBezTo>
                  <a:cubicBezTo>
                    <a:pt x="3140" y="2376"/>
                    <a:pt x="2538" y="2326"/>
                    <a:pt x="1925" y="2217"/>
                  </a:cubicBezTo>
                  <a:cubicBezTo>
                    <a:pt x="1311" y="2107"/>
                    <a:pt x="870" y="1971"/>
                    <a:pt x="516" y="1782"/>
                  </a:cubicBezTo>
                  <a:cubicBezTo>
                    <a:pt x="161" y="1592"/>
                    <a:pt x="0" y="1406"/>
                    <a:pt x="0" y="1188"/>
                  </a:cubicBezTo>
                  <a:cubicBezTo>
                    <a:pt x="0" y="969"/>
                    <a:pt x="161" y="783"/>
                    <a:pt x="516" y="594"/>
                  </a:cubicBezTo>
                  <a:cubicBezTo>
                    <a:pt x="870" y="404"/>
                    <a:pt x="1311" y="268"/>
                    <a:pt x="1925" y="159"/>
                  </a:cubicBezTo>
                  <a:cubicBezTo>
                    <a:pt x="2538" y="49"/>
                    <a:pt x="3141" y="0"/>
                    <a:pt x="3849" y="0"/>
                  </a:cubicBezTo>
                  <a:cubicBezTo>
                    <a:pt x="4557" y="0"/>
                    <a:pt x="5159" y="49"/>
                    <a:pt x="5773" y="159"/>
                  </a:cubicBezTo>
                  <a:cubicBezTo>
                    <a:pt x="6387" y="268"/>
                    <a:pt x="6828" y="404"/>
                    <a:pt x="7182" y="594"/>
                  </a:cubicBezTo>
                  <a:cubicBezTo>
                    <a:pt x="7536" y="783"/>
                    <a:pt x="7698" y="970"/>
                    <a:pt x="7698" y="1188"/>
                  </a:cubicBezTo>
                </a:path>
              </a:pathLst>
            </a:custGeom>
            <a:solidFill>
              <a:schemeClr val="accent1">
                <a:lumMod val="90000"/>
              </a:schemeClr>
            </a:solidFill>
            <a:ln>
              <a:noFill/>
            </a:ln>
            <a:effectLst/>
          </p:spPr>
          <p:txBody>
            <a:bodyPr wrap="none" anchor="ct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sz="1633"/>
            </a:p>
          </p:txBody>
        </p:sp>
      </p:grpSp>
      <p:grpSp>
        <p:nvGrpSpPr>
          <p:cNvPr id="15" name="Group 14">
            <a:extLst>
              <a:ext uri="{FF2B5EF4-FFF2-40B4-BE49-F238E27FC236}">
                <a16:creationId xmlns:a16="http://schemas.microsoft.com/office/drawing/2014/main" id="{769AB911-2DE6-C1EA-59D0-3E245990C271}"/>
              </a:ext>
            </a:extLst>
          </p:cNvPr>
          <p:cNvGrpSpPr/>
          <p:nvPr/>
        </p:nvGrpSpPr>
        <p:grpSpPr>
          <a:xfrm>
            <a:off x="865417" y="428954"/>
            <a:ext cx="4098522" cy="2650843"/>
            <a:chOff x="1525531" y="1023205"/>
            <a:chExt cx="3486348" cy="1980934"/>
          </a:xfrm>
        </p:grpSpPr>
        <p:sp>
          <p:nvSpPr>
            <p:cNvPr id="16" name="Freeform 32">
              <a:extLst>
                <a:ext uri="{FF2B5EF4-FFF2-40B4-BE49-F238E27FC236}">
                  <a16:creationId xmlns:a16="http://schemas.microsoft.com/office/drawing/2014/main" id="{A5C3CE51-4394-6CBB-C374-81D56C87B740}"/>
                </a:ext>
              </a:extLst>
            </p:cNvPr>
            <p:cNvSpPr>
              <a:spLocks noChangeArrowheads="1"/>
            </p:cNvSpPr>
            <p:nvPr/>
          </p:nvSpPr>
          <p:spPr bwMode="auto">
            <a:xfrm>
              <a:off x="1525531" y="1586181"/>
              <a:ext cx="3486348" cy="1417958"/>
            </a:xfrm>
            <a:custGeom>
              <a:avLst/>
              <a:gdLst>
                <a:gd name="T0" fmla="*/ 6182 w 7699"/>
                <a:gd name="T1" fmla="*/ 242 h 2377"/>
                <a:gd name="T2" fmla="*/ 3849 w 7699"/>
                <a:gd name="T3" fmla="*/ 0 h 2377"/>
                <a:gd name="T4" fmla="*/ 1515 w 7699"/>
                <a:gd name="T5" fmla="*/ 242 h 2377"/>
                <a:gd name="T6" fmla="*/ 0 w 7699"/>
                <a:gd name="T7" fmla="*/ 242 h 2377"/>
                <a:gd name="T8" fmla="*/ 0 w 7699"/>
                <a:gd name="T9" fmla="*/ 1188 h 2377"/>
                <a:gd name="T10" fmla="*/ 3849 w 7699"/>
                <a:gd name="T11" fmla="*/ 2376 h 2377"/>
                <a:gd name="T12" fmla="*/ 7698 w 7699"/>
                <a:gd name="T13" fmla="*/ 1188 h 2377"/>
                <a:gd name="T14" fmla="*/ 7698 w 7699"/>
                <a:gd name="T15" fmla="*/ 242 h 2377"/>
                <a:gd name="T16" fmla="*/ 6182 w 7699"/>
                <a:gd name="T17" fmla="*/ 242 h 2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99" h="2377">
                  <a:moveTo>
                    <a:pt x="6182" y="242"/>
                  </a:moveTo>
                  <a:cubicBezTo>
                    <a:pt x="5536" y="90"/>
                    <a:pt x="4726" y="0"/>
                    <a:pt x="3849" y="0"/>
                  </a:cubicBezTo>
                  <a:cubicBezTo>
                    <a:pt x="2971" y="0"/>
                    <a:pt x="2165" y="90"/>
                    <a:pt x="1515" y="242"/>
                  </a:cubicBezTo>
                  <a:lnTo>
                    <a:pt x="0" y="242"/>
                  </a:lnTo>
                  <a:lnTo>
                    <a:pt x="0" y="1188"/>
                  </a:lnTo>
                  <a:cubicBezTo>
                    <a:pt x="0" y="1842"/>
                    <a:pt x="1724" y="2376"/>
                    <a:pt x="3849" y="2376"/>
                  </a:cubicBezTo>
                  <a:cubicBezTo>
                    <a:pt x="5973" y="2376"/>
                    <a:pt x="7698" y="1845"/>
                    <a:pt x="7698" y="1188"/>
                  </a:cubicBezTo>
                  <a:lnTo>
                    <a:pt x="7698" y="242"/>
                  </a:lnTo>
                  <a:lnTo>
                    <a:pt x="6182" y="242"/>
                  </a:lnTo>
                </a:path>
              </a:pathLst>
            </a:custGeom>
            <a:solidFill>
              <a:schemeClr val="tx1"/>
            </a:solidFill>
            <a:ln>
              <a:noFill/>
            </a:ln>
            <a:effectLst/>
          </p:spPr>
          <p:txBody>
            <a:bodyPr wrap="none" anchor="ct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sz="1633"/>
            </a:p>
          </p:txBody>
        </p:sp>
        <p:sp>
          <p:nvSpPr>
            <p:cNvPr id="17" name="Freeform 33">
              <a:extLst>
                <a:ext uri="{FF2B5EF4-FFF2-40B4-BE49-F238E27FC236}">
                  <a16:creationId xmlns:a16="http://schemas.microsoft.com/office/drawing/2014/main" id="{7316AE85-C2F1-6072-F176-5A9660C689E9}"/>
                </a:ext>
              </a:extLst>
            </p:cNvPr>
            <p:cNvSpPr>
              <a:spLocks noChangeArrowheads="1"/>
            </p:cNvSpPr>
            <p:nvPr/>
          </p:nvSpPr>
          <p:spPr bwMode="auto">
            <a:xfrm>
              <a:off x="1525531" y="1023205"/>
              <a:ext cx="3486348" cy="1417958"/>
            </a:xfrm>
            <a:custGeom>
              <a:avLst/>
              <a:gdLst>
                <a:gd name="T0" fmla="*/ 7698 w 7699"/>
                <a:gd name="T1" fmla="*/ 1188 h 2377"/>
                <a:gd name="T2" fmla="*/ 7182 w 7699"/>
                <a:gd name="T3" fmla="*/ 1782 h 2377"/>
                <a:gd name="T4" fmla="*/ 5773 w 7699"/>
                <a:gd name="T5" fmla="*/ 2217 h 2377"/>
                <a:gd name="T6" fmla="*/ 3849 w 7699"/>
                <a:gd name="T7" fmla="*/ 2376 h 2377"/>
                <a:gd name="T8" fmla="*/ 1925 w 7699"/>
                <a:gd name="T9" fmla="*/ 2217 h 2377"/>
                <a:gd name="T10" fmla="*/ 516 w 7699"/>
                <a:gd name="T11" fmla="*/ 1782 h 2377"/>
                <a:gd name="T12" fmla="*/ 0 w 7699"/>
                <a:gd name="T13" fmla="*/ 1188 h 2377"/>
                <a:gd name="T14" fmla="*/ 516 w 7699"/>
                <a:gd name="T15" fmla="*/ 594 h 2377"/>
                <a:gd name="T16" fmla="*/ 1925 w 7699"/>
                <a:gd name="T17" fmla="*/ 159 h 2377"/>
                <a:gd name="T18" fmla="*/ 3849 w 7699"/>
                <a:gd name="T19" fmla="*/ 0 h 2377"/>
                <a:gd name="T20" fmla="*/ 5773 w 7699"/>
                <a:gd name="T21" fmla="*/ 159 h 2377"/>
                <a:gd name="T22" fmla="*/ 7182 w 7699"/>
                <a:gd name="T23" fmla="*/ 594 h 2377"/>
                <a:gd name="T24" fmla="*/ 7698 w 7699"/>
                <a:gd name="T25" fmla="*/ 1188 h 2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99" h="2377">
                  <a:moveTo>
                    <a:pt x="7698" y="1188"/>
                  </a:moveTo>
                  <a:cubicBezTo>
                    <a:pt x="7698" y="1407"/>
                    <a:pt x="7536" y="1592"/>
                    <a:pt x="7182" y="1782"/>
                  </a:cubicBezTo>
                  <a:cubicBezTo>
                    <a:pt x="6828" y="1971"/>
                    <a:pt x="6387" y="2107"/>
                    <a:pt x="5773" y="2217"/>
                  </a:cubicBezTo>
                  <a:cubicBezTo>
                    <a:pt x="5159" y="2326"/>
                    <a:pt x="4557" y="2376"/>
                    <a:pt x="3849" y="2376"/>
                  </a:cubicBezTo>
                  <a:cubicBezTo>
                    <a:pt x="3140" y="2376"/>
                    <a:pt x="2538" y="2326"/>
                    <a:pt x="1925" y="2217"/>
                  </a:cubicBezTo>
                  <a:cubicBezTo>
                    <a:pt x="1311" y="2107"/>
                    <a:pt x="870" y="1971"/>
                    <a:pt x="516" y="1782"/>
                  </a:cubicBezTo>
                  <a:cubicBezTo>
                    <a:pt x="161" y="1592"/>
                    <a:pt x="0" y="1406"/>
                    <a:pt x="0" y="1188"/>
                  </a:cubicBezTo>
                  <a:cubicBezTo>
                    <a:pt x="0" y="969"/>
                    <a:pt x="161" y="783"/>
                    <a:pt x="516" y="594"/>
                  </a:cubicBezTo>
                  <a:cubicBezTo>
                    <a:pt x="870" y="404"/>
                    <a:pt x="1311" y="268"/>
                    <a:pt x="1925" y="159"/>
                  </a:cubicBezTo>
                  <a:cubicBezTo>
                    <a:pt x="2538" y="49"/>
                    <a:pt x="3141" y="0"/>
                    <a:pt x="3849" y="0"/>
                  </a:cubicBezTo>
                  <a:cubicBezTo>
                    <a:pt x="4557" y="0"/>
                    <a:pt x="5159" y="49"/>
                    <a:pt x="5773" y="159"/>
                  </a:cubicBezTo>
                  <a:cubicBezTo>
                    <a:pt x="6387" y="268"/>
                    <a:pt x="6828" y="404"/>
                    <a:pt x="7182" y="594"/>
                  </a:cubicBezTo>
                  <a:cubicBezTo>
                    <a:pt x="7536" y="783"/>
                    <a:pt x="7698" y="970"/>
                    <a:pt x="7698" y="1188"/>
                  </a:cubicBezTo>
                </a:path>
              </a:pathLst>
            </a:custGeom>
            <a:solidFill>
              <a:schemeClr val="accent1">
                <a:lumMod val="90000"/>
              </a:schemeClr>
            </a:solidFill>
            <a:ln>
              <a:noFill/>
            </a:ln>
            <a:effectLst/>
          </p:spPr>
          <p:txBody>
            <a:bodyPr wrap="none" anchor="ct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sz="1633"/>
            </a:p>
          </p:txBody>
        </p:sp>
      </p:grpSp>
      <p:sp>
        <p:nvSpPr>
          <p:cNvPr id="18" name="TextBox 17">
            <a:extLst>
              <a:ext uri="{FF2B5EF4-FFF2-40B4-BE49-F238E27FC236}">
                <a16:creationId xmlns:a16="http://schemas.microsoft.com/office/drawing/2014/main" id="{BEFF3595-41F3-4A3B-890B-305722D8DB31}"/>
              </a:ext>
            </a:extLst>
          </p:cNvPr>
          <p:cNvSpPr txBox="1"/>
          <p:nvPr/>
        </p:nvSpPr>
        <p:spPr>
          <a:xfrm>
            <a:off x="1496213" y="1814283"/>
            <a:ext cx="2836930" cy="865687"/>
          </a:xfrm>
          <a:prstGeom prst="rect">
            <a:avLst/>
          </a:prstGeom>
          <a:noFill/>
        </p:spPr>
        <p:txBody>
          <a:bodyPr wrap="none" rtlCol="0">
            <a:prstTxWarp prst="textArchDown">
              <a:avLst>
                <a:gd name="adj" fmla="val 1629744"/>
              </a:avLst>
            </a:prstTxWarp>
            <a:spAutoFit/>
          </a:bodyPr>
          <a:lstStyle/>
          <a:p>
            <a:r>
              <a:rPr lang="en-US" sz="1800" b="1" i="0" dirty="0">
                <a:solidFill>
                  <a:schemeClr val="tx1">
                    <a:lumMod val="20000"/>
                    <a:lumOff val="80000"/>
                  </a:schemeClr>
                </a:solidFill>
                <a:effectLst/>
                <a:latin typeface="SegoeUIVariable"/>
              </a:rPr>
              <a:t>Bridging Language Gaps</a:t>
            </a:r>
            <a:endParaRPr lang="en-US" dirty="0">
              <a:solidFill>
                <a:schemeClr val="tx1">
                  <a:lumMod val="20000"/>
                  <a:lumOff val="80000"/>
                </a:schemeClr>
              </a:solidFill>
            </a:endParaRPr>
          </a:p>
        </p:txBody>
      </p:sp>
      <p:sp>
        <p:nvSpPr>
          <p:cNvPr id="19" name="TextBox 18">
            <a:extLst>
              <a:ext uri="{FF2B5EF4-FFF2-40B4-BE49-F238E27FC236}">
                <a16:creationId xmlns:a16="http://schemas.microsoft.com/office/drawing/2014/main" id="{F18D8CDB-A579-6622-6E22-631C58A66F97}"/>
              </a:ext>
            </a:extLst>
          </p:cNvPr>
          <p:cNvSpPr txBox="1"/>
          <p:nvPr/>
        </p:nvSpPr>
        <p:spPr>
          <a:xfrm>
            <a:off x="1787745" y="3778541"/>
            <a:ext cx="2438488" cy="719351"/>
          </a:xfrm>
          <a:prstGeom prst="rect">
            <a:avLst/>
          </a:prstGeom>
          <a:noFill/>
        </p:spPr>
        <p:txBody>
          <a:bodyPr wrap="none" rtlCol="0">
            <a:prstTxWarp prst="textArchDown">
              <a:avLst>
                <a:gd name="adj" fmla="val 1523576"/>
              </a:avLst>
            </a:prstTxWarp>
            <a:spAutoFit/>
          </a:bodyPr>
          <a:lstStyle/>
          <a:p>
            <a:r>
              <a:rPr lang="en-US" b="1" i="0" dirty="0">
                <a:solidFill>
                  <a:schemeClr val="tx1">
                    <a:lumMod val="20000"/>
                    <a:lumOff val="80000"/>
                  </a:schemeClr>
                </a:solidFill>
                <a:effectLst/>
                <a:latin typeface="SegoeUIVariable"/>
              </a:rPr>
              <a:t>Boosting Confidence</a:t>
            </a:r>
            <a:endParaRPr lang="en-US" dirty="0">
              <a:solidFill>
                <a:schemeClr val="tx1">
                  <a:lumMod val="20000"/>
                  <a:lumOff val="80000"/>
                </a:schemeClr>
              </a:solidFill>
            </a:endParaRPr>
          </a:p>
        </p:txBody>
      </p:sp>
      <p:sp>
        <p:nvSpPr>
          <p:cNvPr id="20" name="TextBox 19">
            <a:extLst>
              <a:ext uri="{FF2B5EF4-FFF2-40B4-BE49-F238E27FC236}">
                <a16:creationId xmlns:a16="http://schemas.microsoft.com/office/drawing/2014/main" id="{183889E9-CBD7-AA3D-703B-AC9C03C2D16C}"/>
              </a:ext>
            </a:extLst>
          </p:cNvPr>
          <p:cNvSpPr txBox="1"/>
          <p:nvPr/>
        </p:nvSpPr>
        <p:spPr>
          <a:xfrm>
            <a:off x="880067" y="4261332"/>
            <a:ext cx="4346662" cy="1778005"/>
          </a:xfrm>
          <a:prstGeom prst="rect">
            <a:avLst/>
          </a:prstGeom>
          <a:noFill/>
        </p:spPr>
        <p:txBody>
          <a:bodyPr wrap="square" rtlCol="0">
            <a:prstTxWarp prst="textArchDown">
              <a:avLst>
                <a:gd name="adj" fmla="val 2236739"/>
              </a:avLst>
            </a:prstTxWarp>
            <a:spAutoFit/>
          </a:bodyPr>
          <a:lstStyle/>
          <a:p>
            <a:pPr algn="just"/>
            <a:r>
              <a:rPr lang="en-US" b="1" i="0" dirty="0">
                <a:solidFill>
                  <a:schemeClr val="tx1">
                    <a:lumMod val="20000"/>
                    <a:lumOff val="80000"/>
                  </a:schemeClr>
                </a:solidFill>
                <a:effectLst/>
                <a:latin typeface="SegoeUIVariable"/>
              </a:rPr>
              <a:t>Empowering Effective Communication</a:t>
            </a:r>
            <a:endParaRPr lang="en-US" dirty="0">
              <a:solidFill>
                <a:schemeClr val="tx1">
                  <a:lumMod val="20000"/>
                  <a:lumOff val="80000"/>
                </a:schemeClr>
              </a:solidFill>
            </a:endParaRPr>
          </a:p>
        </p:txBody>
      </p:sp>
      <p:sp>
        <p:nvSpPr>
          <p:cNvPr id="23" name="TextBox 22">
            <a:extLst>
              <a:ext uri="{FF2B5EF4-FFF2-40B4-BE49-F238E27FC236}">
                <a16:creationId xmlns:a16="http://schemas.microsoft.com/office/drawing/2014/main" id="{5153C6AC-9863-94B0-BB91-4EFB5014EA90}"/>
              </a:ext>
            </a:extLst>
          </p:cNvPr>
          <p:cNvSpPr txBox="1"/>
          <p:nvPr/>
        </p:nvSpPr>
        <p:spPr>
          <a:xfrm>
            <a:off x="4712942" y="1321971"/>
            <a:ext cx="7646206" cy="1477328"/>
          </a:xfrm>
          <a:prstGeom prst="rect">
            <a:avLst/>
          </a:prstGeom>
          <a:noFill/>
        </p:spPr>
        <p:txBody>
          <a:bodyPr wrap="square" rtlCol="0">
            <a:spAutoFit/>
          </a:bodyPr>
          <a:lstStyle/>
          <a:p>
            <a:pPr marL="742950" lvl="1" indent="-285750" algn="l">
              <a:buFont typeface="Arial" panose="020B0604020202020204" pitchFamily="34" charset="0"/>
              <a:buChar char="•"/>
            </a:pPr>
            <a:r>
              <a:rPr lang="en-US" b="0" i="0" dirty="0">
                <a:solidFill>
                  <a:srgbClr val="FFFFFF"/>
                </a:solidFill>
                <a:effectLst/>
                <a:latin typeface="SegoeUIVariable"/>
              </a:rPr>
              <a:t>Convo Companion breaks down barriers by helping users express themselves confidently.</a:t>
            </a:r>
          </a:p>
          <a:p>
            <a:pPr marL="742950" lvl="1" indent="-285750" algn="l">
              <a:buFont typeface="Arial" panose="020B0604020202020204" pitchFamily="34" charset="0"/>
              <a:buChar char="•"/>
            </a:pPr>
            <a:r>
              <a:rPr lang="en-US" b="0" i="0" dirty="0">
                <a:solidFill>
                  <a:srgbClr val="FFFFFF"/>
                </a:solidFill>
                <a:effectLst/>
                <a:latin typeface="SegoeUIVariable"/>
              </a:rPr>
              <a:t>Whether you’re learning English or improving fluency, Convo Companion provides a safe space to practice and learn.</a:t>
            </a:r>
          </a:p>
          <a:p>
            <a:endParaRPr lang="en-US" dirty="0"/>
          </a:p>
        </p:txBody>
      </p:sp>
      <p:sp>
        <p:nvSpPr>
          <p:cNvPr id="24" name="TextBox 23">
            <a:extLst>
              <a:ext uri="{FF2B5EF4-FFF2-40B4-BE49-F238E27FC236}">
                <a16:creationId xmlns:a16="http://schemas.microsoft.com/office/drawing/2014/main" id="{751740F9-ABCB-2AA9-6792-57EA71D15BD1}"/>
              </a:ext>
            </a:extLst>
          </p:cNvPr>
          <p:cNvSpPr txBox="1"/>
          <p:nvPr/>
        </p:nvSpPr>
        <p:spPr>
          <a:xfrm>
            <a:off x="4712942" y="2959404"/>
            <a:ext cx="7547884" cy="1477328"/>
          </a:xfrm>
          <a:prstGeom prst="rect">
            <a:avLst/>
          </a:prstGeom>
          <a:noFill/>
        </p:spPr>
        <p:txBody>
          <a:bodyPr wrap="square" rtlCol="0">
            <a:spAutoFit/>
          </a:bodyPr>
          <a:lstStyle/>
          <a:p>
            <a:pPr marL="742950" lvl="1" indent="-285750" algn="l">
              <a:buFont typeface="Arial" panose="020B0604020202020204" pitchFamily="34" charset="0"/>
              <a:buChar char="•"/>
            </a:pPr>
            <a:r>
              <a:rPr lang="en-US" b="0" i="0" dirty="0">
                <a:solidFill>
                  <a:srgbClr val="FFFFFF"/>
                </a:solidFill>
                <a:effectLst/>
                <a:latin typeface="SegoeUIVariable"/>
              </a:rPr>
              <a:t>Fear of judgment often holds us back. Convo Companion encourages users to speak without hesitation.</a:t>
            </a:r>
          </a:p>
          <a:p>
            <a:pPr marL="742950" lvl="1" indent="-285750" algn="l">
              <a:buFont typeface="Arial" panose="020B0604020202020204" pitchFamily="34" charset="0"/>
              <a:buChar char="•"/>
            </a:pPr>
            <a:r>
              <a:rPr lang="en-US" b="0" i="0" dirty="0">
                <a:solidFill>
                  <a:srgbClr val="FFFFFF"/>
                </a:solidFill>
                <a:effectLst/>
                <a:latin typeface="SegoeUIVariable"/>
              </a:rPr>
              <a:t>By gently correcting mistakes and suggesting effective words, it builds confidence step by </a:t>
            </a:r>
            <a:r>
              <a:rPr lang="en-US" b="0" i="0" dirty="0">
                <a:solidFill>
                  <a:schemeClr val="bg1">
                    <a:lumMod val="95000"/>
                  </a:schemeClr>
                </a:solidFill>
                <a:effectLst/>
                <a:latin typeface="SegoeUIVariable"/>
              </a:rPr>
              <a:t>step.</a:t>
            </a:r>
          </a:p>
          <a:p>
            <a:endParaRPr lang="en-US" dirty="0"/>
          </a:p>
        </p:txBody>
      </p:sp>
      <p:sp>
        <p:nvSpPr>
          <p:cNvPr id="25" name="TextBox 24">
            <a:extLst>
              <a:ext uri="{FF2B5EF4-FFF2-40B4-BE49-F238E27FC236}">
                <a16:creationId xmlns:a16="http://schemas.microsoft.com/office/drawing/2014/main" id="{F6125356-D0F1-323E-7CC3-73892C6B537F}"/>
              </a:ext>
            </a:extLst>
          </p:cNvPr>
          <p:cNvSpPr txBox="1"/>
          <p:nvPr/>
        </p:nvSpPr>
        <p:spPr>
          <a:xfrm>
            <a:off x="4712942" y="4656484"/>
            <a:ext cx="7479058" cy="923330"/>
          </a:xfrm>
          <a:prstGeom prst="rect">
            <a:avLst/>
          </a:prstGeom>
          <a:noFill/>
        </p:spPr>
        <p:txBody>
          <a:bodyPr wrap="square" rtlCol="0">
            <a:spAutoFit/>
          </a:bodyPr>
          <a:lstStyle/>
          <a:p>
            <a:pPr marL="742950" lvl="1" indent="-285750" algn="l">
              <a:buFont typeface="Arial" panose="020B0604020202020204" pitchFamily="34" charset="0"/>
              <a:buChar char="•"/>
            </a:pPr>
            <a:r>
              <a:rPr lang="en-US" b="0" i="0" dirty="0">
                <a:solidFill>
                  <a:srgbClr val="FFFFFF"/>
                </a:solidFill>
                <a:effectLst/>
                <a:latin typeface="SegoeUIVariable"/>
              </a:rPr>
              <a:t>Clear communication is essential in today’s globalized world.</a:t>
            </a:r>
          </a:p>
          <a:p>
            <a:pPr marL="742950" lvl="1" indent="-285750" algn="l">
              <a:buFont typeface="Arial" panose="020B0604020202020204" pitchFamily="34" charset="0"/>
              <a:buChar char="•"/>
            </a:pPr>
            <a:r>
              <a:rPr lang="en-US" b="0" i="0" dirty="0">
                <a:solidFill>
                  <a:srgbClr val="FFFFFF"/>
                </a:solidFill>
                <a:effectLst/>
                <a:latin typeface="SegoeUIVariable"/>
              </a:rPr>
              <a:t>Convo Companion equips users with the tools to express ideas, connect, and succeed.</a:t>
            </a:r>
            <a:endParaRPr lang="en-US" dirty="0"/>
          </a:p>
        </p:txBody>
      </p:sp>
      <p:sp>
        <p:nvSpPr>
          <p:cNvPr id="27" name="Oval 26">
            <a:extLst>
              <a:ext uri="{FF2B5EF4-FFF2-40B4-BE49-F238E27FC236}">
                <a16:creationId xmlns:a16="http://schemas.microsoft.com/office/drawing/2014/main" id="{127BAD48-1B16-6601-8234-C6DE65297C3A}"/>
              </a:ext>
            </a:extLst>
          </p:cNvPr>
          <p:cNvSpPr/>
          <p:nvPr/>
        </p:nvSpPr>
        <p:spPr>
          <a:xfrm>
            <a:off x="103670" y="3390661"/>
            <a:ext cx="1197366" cy="1197366"/>
          </a:xfrm>
          <a:prstGeom prst="ellipse">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Freeform 118">
            <a:extLst>
              <a:ext uri="{FF2B5EF4-FFF2-40B4-BE49-F238E27FC236}">
                <a16:creationId xmlns:a16="http://schemas.microsoft.com/office/drawing/2014/main" id="{8FA697D5-900B-7319-AE49-C6F7D7F41A61}"/>
              </a:ext>
            </a:extLst>
          </p:cNvPr>
          <p:cNvSpPr>
            <a:spLocks noChangeArrowheads="1"/>
          </p:cNvSpPr>
          <p:nvPr/>
        </p:nvSpPr>
        <p:spPr bwMode="auto">
          <a:xfrm>
            <a:off x="429958" y="3778541"/>
            <a:ext cx="491717" cy="528352"/>
          </a:xfrm>
          <a:custGeom>
            <a:avLst/>
            <a:gdLst>
              <a:gd name="T0" fmla="*/ 1107 w 1165"/>
              <a:gd name="T1" fmla="*/ 1049 h 1165"/>
              <a:gd name="T2" fmla="*/ 1107 w 1165"/>
              <a:gd name="T3" fmla="*/ 289 h 1165"/>
              <a:gd name="T4" fmla="*/ 1050 w 1165"/>
              <a:gd name="T5" fmla="*/ 232 h 1165"/>
              <a:gd name="T6" fmla="*/ 536 w 1165"/>
              <a:gd name="T7" fmla="*/ 232 h 1165"/>
              <a:gd name="T8" fmla="*/ 604 w 1165"/>
              <a:gd name="T9" fmla="*/ 467 h 1165"/>
              <a:gd name="T10" fmla="*/ 716 w 1165"/>
              <a:gd name="T11" fmla="*/ 467 h 1165"/>
              <a:gd name="T12" fmla="*/ 716 w 1165"/>
              <a:gd name="T13" fmla="*/ 407 h 1165"/>
              <a:gd name="T14" fmla="*/ 779 w 1165"/>
              <a:gd name="T15" fmla="*/ 407 h 1165"/>
              <a:gd name="T16" fmla="*/ 779 w 1165"/>
              <a:gd name="T17" fmla="*/ 467 h 1165"/>
              <a:gd name="T18" fmla="*/ 990 w 1165"/>
              <a:gd name="T19" fmla="*/ 467 h 1165"/>
              <a:gd name="T20" fmla="*/ 990 w 1165"/>
              <a:gd name="T21" fmla="*/ 527 h 1165"/>
              <a:gd name="T22" fmla="*/ 916 w 1165"/>
              <a:gd name="T23" fmla="*/ 527 h 1165"/>
              <a:gd name="T24" fmla="*/ 804 w 1165"/>
              <a:gd name="T25" fmla="*/ 732 h 1165"/>
              <a:gd name="T26" fmla="*/ 962 w 1165"/>
              <a:gd name="T27" fmla="*/ 888 h 1165"/>
              <a:gd name="T28" fmla="*/ 921 w 1165"/>
              <a:gd name="T29" fmla="*/ 932 h 1165"/>
              <a:gd name="T30" fmla="*/ 763 w 1165"/>
              <a:gd name="T31" fmla="*/ 776 h 1165"/>
              <a:gd name="T32" fmla="*/ 711 w 1165"/>
              <a:gd name="T33" fmla="*/ 828 h 1165"/>
              <a:gd name="T34" fmla="*/ 757 w 1165"/>
              <a:gd name="T35" fmla="*/ 989 h 1165"/>
              <a:gd name="T36" fmla="*/ 640 w 1165"/>
              <a:gd name="T37" fmla="*/ 1107 h 1165"/>
              <a:gd name="T38" fmla="*/ 1050 w 1165"/>
              <a:gd name="T39" fmla="*/ 1107 h 1165"/>
              <a:gd name="T40" fmla="*/ 1107 w 1165"/>
              <a:gd name="T41" fmla="*/ 1049 h 1165"/>
              <a:gd name="T42" fmla="*/ 697 w 1165"/>
              <a:gd name="T43" fmla="*/ 590 h 1165"/>
              <a:gd name="T44" fmla="*/ 763 w 1165"/>
              <a:gd name="T45" fmla="*/ 688 h 1165"/>
              <a:gd name="T46" fmla="*/ 853 w 1165"/>
              <a:gd name="T47" fmla="*/ 527 h 1165"/>
              <a:gd name="T48" fmla="*/ 621 w 1165"/>
              <a:gd name="T49" fmla="*/ 527 h 1165"/>
              <a:gd name="T50" fmla="*/ 640 w 1165"/>
              <a:gd name="T51" fmla="*/ 590 h 1165"/>
              <a:gd name="T52" fmla="*/ 697 w 1165"/>
              <a:gd name="T53" fmla="*/ 590 h 1165"/>
              <a:gd name="T54" fmla="*/ 653 w 1165"/>
              <a:gd name="T55" fmla="*/ 634 h 1165"/>
              <a:gd name="T56" fmla="*/ 689 w 1165"/>
              <a:gd name="T57" fmla="*/ 762 h 1165"/>
              <a:gd name="T58" fmla="*/ 722 w 1165"/>
              <a:gd name="T59" fmla="*/ 732 h 1165"/>
              <a:gd name="T60" fmla="*/ 653 w 1165"/>
              <a:gd name="T61" fmla="*/ 634 h 1165"/>
              <a:gd name="T62" fmla="*/ 530 w 1165"/>
              <a:gd name="T63" fmla="*/ 500 h 1165"/>
              <a:gd name="T64" fmla="*/ 525 w 1165"/>
              <a:gd name="T65" fmla="*/ 459 h 1165"/>
              <a:gd name="T66" fmla="*/ 295 w 1165"/>
              <a:gd name="T67" fmla="*/ 459 h 1165"/>
              <a:gd name="T68" fmla="*/ 295 w 1165"/>
              <a:gd name="T69" fmla="*/ 549 h 1165"/>
              <a:gd name="T70" fmla="*/ 424 w 1165"/>
              <a:gd name="T71" fmla="*/ 549 h 1165"/>
              <a:gd name="T72" fmla="*/ 301 w 1165"/>
              <a:gd name="T73" fmla="*/ 637 h 1165"/>
              <a:gd name="T74" fmla="*/ 162 w 1165"/>
              <a:gd name="T75" fmla="*/ 494 h 1165"/>
              <a:gd name="T76" fmla="*/ 301 w 1165"/>
              <a:gd name="T77" fmla="*/ 352 h 1165"/>
              <a:gd name="T78" fmla="*/ 388 w 1165"/>
              <a:gd name="T79" fmla="*/ 388 h 1165"/>
              <a:gd name="T80" fmla="*/ 394 w 1165"/>
              <a:gd name="T81" fmla="*/ 391 h 1165"/>
              <a:gd name="T82" fmla="*/ 465 w 1165"/>
              <a:gd name="T83" fmla="*/ 322 h 1165"/>
              <a:gd name="T84" fmla="*/ 459 w 1165"/>
              <a:gd name="T85" fmla="*/ 320 h 1165"/>
              <a:gd name="T86" fmla="*/ 301 w 1165"/>
              <a:gd name="T87" fmla="*/ 257 h 1165"/>
              <a:gd name="T88" fmla="*/ 63 w 1165"/>
              <a:gd name="T89" fmla="*/ 494 h 1165"/>
              <a:gd name="T90" fmla="*/ 301 w 1165"/>
              <a:gd name="T91" fmla="*/ 732 h 1165"/>
              <a:gd name="T92" fmla="*/ 530 w 1165"/>
              <a:gd name="T93" fmla="*/ 500 h 1165"/>
              <a:gd name="T94" fmla="*/ 1050 w 1165"/>
              <a:gd name="T95" fmla="*/ 175 h 1165"/>
              <a:gd name="T96" fmla="*/ 1164 w 1165"/>
              <a:gd name="T97" fmla="*/ 289 h 1165"/>
              <a:gd name="T98" fmla="*/ 1164 w 1165"/>
              <a:gd name="T99" fmla="*/ 1049 h 1165"/>
              <a:gd name="T100" fmla="*/ 1050 w 1165"/>
              <a:gd name="T101" fmla="*/ 1164 h 1165"/>
              <a:gd name="T102" fmla="*/ 582 w 1165"/>
              <a:gd name="T103" fmla="*/ 1164 h 1165"/>
              <a:gd name="T104" fmla="*/ 525 w 1165"/>
              <a:gd name="T105" fmla="*/ 989 h 1165"/>
              <a:gd name="T106" fmla="*/ 115 w 1165"/>
              <a:gd name="T107" fmla="*/ 989 h 1165"/>
              <a:gd name="T108" fmla="*/ 0 w 1165"/>
              <a:gd name="T109" fmla="*/ 874 h 1165"/>
              <a:gd name="T110" fmla="*/ 0 w 1165"/>
              <a:gd name="T111" fmla="*/ 115 h 1165"/>
              <a:gd name="T112" fmla="*/ 115 w 1165"/>
              <a:gd name="T113" fmla="*/ 0 h 1165"/>
              <a:gd name="T114" fmla="*/ 465 w 1165"/>
              <a:gd name="T115" fmla="*/ 0 h 1165"/>
              <a:gd name="T116" fmla="*/ 517 w 1165"/>
              <a:gd name="T117" fmla="*/ 175 h 1165"/>
              <a:gd name="T118" fmla="*/ 1050 w 1165"/>
              <a:gd name="T119" fmla="*/ 175 h 1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65" h="1165">
                <a:moveTo>
                  <a:pt x="1107" y="1049"/>
                </a:moveTo>
                <a:lnTo>
                  <a:pt x="1107" y="289"/>
                </a:lnTo>
                <a:cubicBezTo>
                  <a:pt x="1107" y="257"/>
                  <a:pt x="1082" y="232"/>
                  <a:pt x="1050" y="232"/>
                </a:cubicBezTo>
                <a:lnTo>
                  <a:pt x="536" y="232"/>
                </a:lnTo>
                <a:lnTo>
                  <a:pt x="604" y="467"/>
                </a:lnTo>
                <a:lnTo>
                  <a:pt x="716" y="467"/>
                </a:lnTo>
                <a:lnTo>
                  <a:pt x="716" y="407"/>
                </a:lnTo>
                <a:lnTo>
                  <a:pt x="779" y="407"/>
                </a:lnTo>
                <a:lnTo>
                  <a:pt x="779" y="467"/>
                </a:lnTo>
                <a:lnTo>
                  <a:pt x="990" y="467"/>
                </a:lnTo>
                <a:lnTo>
                  <a:pt x="990" y="527"/>
                </a:lnTo>
                <a:lnTo>
                  <a:pt x="916" y="527"/>
                </a:lnTo>
                <a:cubicBezTo>
                  <a:pt x="897" y="601"/>
                  <a:pt x="856" y="672"/>
                  <a:pt x="804" y="732"/>
                </a:cubicBezTo>
                <a:lnTo>
                  <a:pt x="962" y="888"/>
                </a:lnTo>
                <a:lnTo>
                  <a:pt x="921" y="932"/>
                </a:lnTo>
                <a:lnTo>
                  <a:pt x="763" y="776"/>
                </a:lnTo>
                <a:lnTo>
                  <a:pt x="711" y="828"/>
                </a:lnTo>
                <a:lnTo>
                  <a:pt x="757" y="989"/>
                </a:lnTo>
                <a:lnTo>
                  <a:pt x="640" y="1107"/>
                </a:lnTo>
                <a:lnTo>
                  <a:pt x="1050" y="1107"/>
                </a:lnTo>
                <a:cubicBezTo>
                  <a:pt x="1083" y="1107"/>
                  <a:pt x="1107" y="1082"/>
                  <a:pt x="1107" y="1049"/>
                </a:cubicBezTo>
                <a:close/>
                <a:moveTo>
                  <a:pt x="697" y="590"/>
                </a:moveTo>
                <a:cubicBezTo>
                  <a:pt x="711" y="617"/>
                  <a:pt x="733" y="653"/>
                  <a:pt x="763" y="688"/>
                </a:cubicBezTo>
                <a:cubicBezTo>
                  <a:pt x="834" y="604"/>
                  <a:pt x="853" y="527"/>
                  <a:pt x="853" y="527"/>
                </a:cubicBezTo>
                <a:lnTo>
                  <a:pt x="621" y="527"/>
                </a:lnTo>
                <a:lnTo>
                  <a:pt x="640" y="590"/>
                </a:lnTo>
                <a:lnTo>
                  <a:pt x="697" y="590"/>
                </a:lnTo>
                <a:close/>
                <a:moveTo>
                  <a:pt x="653" y="634"/>
                </a:moveTo>
                <a:lnTo>
                  <a:pt x="689" y="762"/>
                </a:lnTo>
                <a:lnTo>
                  <a:pt x="722" y="732"/>
                </a:lnTo>
                <a:cubicBezTo>
                  <a:pt x="694" y="702"/>
                  <a:pt x="673" y="669"/>
                  <a:pt x="653" y="634"/>
                </a:cubicBezTo>
                <a:close/>
                <a:moveTo>
                  <a:pt x="530" y="500"/>
                </a:moveTo>
                <a:cubicBezTo>
                  <a:pt x="530" y="486"/>
                  <a:pt x="530" y="469"/>
                  <a:pt x="525" y="459"/>
                </a:cubicBezTo>
                <a:lnTo>
                  <a:pt x="295" y="459"/>
                </a:lnTo>
                <a:lnTo>
                  <a:pt x="295" y="549"/>
                </a:lnTo>
                <a:lnTo>
                  <a:pt x="424" y="549"/>
                </a:lnTo>
                <a:cubicBezTo>
                  <a:pt x="416" y="585"/>
                  <a:pt x="380" y="637"/>
                  <a:pt x="301" y="637"/>
                </a:cubicBezTo>
                <a:cubicBezTo>
                  <a:pt x="224" y="637"/>
                  <a:pt x="162" y="571"/>
                  <a:pt x="162" y="494"/>
                </a:cubicBezTo>
                <a:cubicBezTo>
                  <a:pt x="162" y="418"/>
                  <a:pt x="224" y="352"/>
                  <a:pt x="301" y="352"/>
                </a:cubicBezTo>
                <a:cubicBezTo>
                  <a:pt x="345" y="352"/>
                  <a:pt x="372" y="371"/>
                  <a:pt x="388" y="388"/>
                </a:cubicBezTo>
                <a:lnTo>
                  <a:pt x="394" y="391"/>
                </a:lnTo>
                <a:lnTo>
                  <a:pt x="465" y="322"/>
                </a:lnTo>
                <a:lnTo>
                  <a:pt x="459" y="320"/>
                </a:lnTo>
                <a:cubicBezTo>
                  <a:pt x="416" y="279"/>
                  <a:pt x="361" y="257"/>
                  <a:pt x="301" y="257"/>
                </a:cubicBezTo>
                <a:cubicBezTo>
                  <a:pt x="170" y="257"/>
                  <a:pt x="63" y="363"/>
                  <a:pt x="63" y="494"/>
                </a:cubicBezTo>
                <a:cubicBezTo>
                  <a:pt x="63" y="626"/>
                  <a:pt x="170" y="732"/>
                  <a:pt x="301" y="732"/>
                </a:cubicBezTo>
                <a:cubicBezTo>
                  <a:pt x="435" y="732"/>
                  <a:pt x="530" y="636"/>
                  <a:pt x="530" y="500"/>
                </a:cubicBezTo>
                <a:close/>
                <a:moveTo>
                  <a:pt x="1050" y="175"/>
                </a:moveTo>
                <a:cubicBezTo>
                  <a:pt x="1113" y="175"/>
                  <a:pt x="1164" y="227"/>
                  <a:pt x="1164" y="289"/>
                </a:cubicBezTo>
                <a:lnTo>
                  <a:pt x="1164" y="1049"/>
                </a:lnTo>
                <a:cubicBezTo>
                  <a:pt x="1164" y="1112"/>
                  <a:pt x="1113" y="1164"/>
                  <a:pt x="1050" y="1164"/>
                </a:cubicBezTo>
                <a:lnTo>
                  <a:pt x="582" y="1164"/>
                </a:lnTo>
                <a:lnTo>
                  <a:pt x="525" y="989"/>
                </a:lnTo>
                <a:lnTo>
                  <a:pt x="115" y="989"/>
                </a:lnTo>
                <a:cubicBezTo>
                  <a:pt x="52" y="989"/>
                  <a:pt x="0" y="937"/>
                  <a:pt x="0" y="874"/>
                </a:cubicBezTo>
                <a:lnTo>
                  <a:pt x="0" y="115"/>
                </a:lnTo>
                <a:cubicBezTo>
                  <a:pt x="0" y="52"/>
                  <a:pt x="52" y="0"/>
                  <a:pt x="115" y="0"/>
                </a:cubicBezTo>
                <a:lnTo>
                  <a:pt x="465" y="0"/>
                </a:lnTo>
                <a:lnTo>
                  <a:pt x="517" y="175"/>
                </a:lnTo>
                <a:lnTo>
                  <a:pt x="1050" y="175"/>
                </a:lnTo>
                <a:close/>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dirty="0"/>
          </a:p>
        </p:txBody>
      </p:sp>
      <p:sp>
        <p:nvSpPr>
          <p:cNvPr id="40" name="Oval 39">
            <a:extLst>
              <a:ext uri="{FF2B5EF4-FFF2-40B4-BE49-F238E27FC236}">
                <a16:creationId xmlns:a16="http://schemas.microsoft.com/office/drawing/2014/main" id="{37B3CF0F-F073-B5F4-DE6E-68CD806C02EA}"/>
              </a:ext>
            </a:extLst>
          </p:cNvPr>
          <p:cNvSpPr/>
          <p:nvPr/>
        </p:nvSpPr>
        <p:spPr>
          <a:xfrm>
            <a:off x="107164" y="678763"/>
            <a:ext cx="1197366" cy="1197366"/>
          </a:xfrm>
          <a:prstGeom prst="ellipse">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2" name="Freeform 34">
            <a:extLst>
              <a:ext uri="{FF2B5EF4-FFF2-40B4-BE49-F238E27FC236}">
                <a16:creationId xmlns:a16="http://schemas.microsoft.com/office/drawing/2014/main" id="{0DB1AC0A-80C0-5A3D-9F73-926157199869}"/>
              </a:ext>
            </a:extLst>
          </p:cNvPr>
          <p:cNvSpPr>
            <a:spLocks noChangeArrowheads="1"/>
          </p:cNvSpPr>
          <p:nvPr/>
        </p:nvSpPr>
        <p:spPr bwMode="auto">
          <a:xfrm>
            <a:off x="474789" y="943293"/>
            <a:ext cx="462116" cy="629013"/>
          </a:xfrm>
          <a:custGeom>
            <a:avLst/>
            <a:gdLst>
              <a:gd name="T0" fmla="*/ 815 w 816"/>
              <a:gd name="T1" fmla="*/ 525 h 1107"/>
              <a:gd name="T2" fmla="*/ 465 w 816"/>
              <a:gd name="T3" fmla="*/ 915 h 1107"/>
              <a:gd name="T4" fmla="*/ 465 w 816"/>
              <a:gd name="T5" fmla="*/ 1106 h 1107"/>
              <a:gd name="T6" fmla="*/ 350 w 816"/>
              <a:gd name="T7" fmla="*/ 1106 h 1107"/>
              <a:gd name="T8" fmla="*/ 350 w 816"/>
              <a:gd name="T9" fmla="*/ 915 h 1107"/>
              <a:gd name="T10" fmla="*/ 0 w 816"/>
              <a:gd name="T11" fmla="*/ 525 h 1107"/>
              <a:gd name="T12" fmla="*/ 99 w 816"/>
              <a:gd name="T13" fmla="*/ 525 h 1107"/>
              <a:gd name="T14" fmla="*/ 407 w 816"/>
              <a:gd name="T15" fmla="*/ 819 h 1107"/>
              <a:gd name="T16" fmla="*/ 716 w 816"/>
              <a:gd name="T17" fmla="*/ 525 h 1107"/>
              <a:gd name="T18" fmla="*/ 815 w 816"/>
              <a:gd name="T19" fmla="*/ 525 h 1107"/>
              <a:gd name="T20" fmla="*/ 407 w 816"/>
              <a:gd name="T21" fmla="*/ 699 h 1107"/>
              <a:gd name="T22" fmla="*/ 233 w 816"/>
              <a:gd name="T23" fmla="*/ 525 h 1107"/>
              <a:gd name="T24" fmla="*/ 233 w 816"/>
              <a:gd name="T25" fmla="*/ 175 h 1107"/>
              <a:gd name="T26" fmla="*/ 407 w 816"/>
              <a:gd name="T27" fmla="*/ 0 h 1107"/>
              <a:gd name="T28" fmla="*/ 582 w 816"/>
              <a:gd name="T29" fmla="*/ 175 h 1107"/>
              <a:gd name="T30" fmla="*/ 582 w 816"/>
              <a:gd name="T31" fmla="*/ 525 h 1107"/>
              <a:gd name="T32" fmla="*/ 407 w 816"/>
              <a:gd name="T33" fmla="*/ 699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6" h="1107">
                <a:moveTo>
                  <a:pt x="815" y="525"/>
                </a:moveTo>
                <a:cubicBezTo>
                  <a:pt x="815" y="723"/>
                  <a:pt x="656" y="887"/>
                  <a:pt x="465" y="915"/>
                </a:cubicBezTo>
                <a:lnTo>
                  <a:pt x="465" y="1106"/>
                </a:lnTo>
                <a:lnTo>
                  <a:pt x="350" y="1106"/>
                </a:lnTo>
                <a:lnTo>
                  <a:pt x="350" y="915"/>
                </a:lnTo>
                <a:cubicBezTo>
                  <a:pt x="159" y="887"/>
                  <a:pt x="0" y="723"/>
                  <a:pt x="0" y="525"/>
                </a:cubicBezTo>
                <a:lnTo>
                  <a:pt x="99" y="525"/>
                </a:lnTo>
                <a:cubicBezTo>
                  <a:pt x="99" y="699"/>
                  <a:pt x="245" y="819"/>
                  <a:pt x="407" y="819"/>
                </a:cubicBezTo>
                <a:cubicBezTo>
                  <a:pt x="568" y="819"/>
                  <a:pt x="716" y="699"/>
                  <a:pt x="716" y="525"/>
                </a:cubicBezTo>
                <a:lnTo>
                  <a:pt x="815" y="525"/>
                </a:lnTo>
                <a:close/>
                <a:moveTo>
                  <a:pt x="407" y="699"/>
                </a:moveTo>
                <a:cubicBezTo>
                  <a:pt x="312" y="699"/>
                  <a:pt x="233" y="619"/>
                  <a:pt x="233" y="525"/>
                </a:cubicBezTo>
                <a:lnTo>
                  <a:pt x="233" y="175"/>
                </a:lnTo>
                <a:cubicBezTo>
                  <a:pt x="233" y="79"/>
                  <a:pt x="311" y="0"/>
                  <a:pt x="407" y="0"/>
                </a:cubicBezTo>
                <a:cubicBezTo>
                  <a:pt x="502" y="0"/>
                  <a:pt x="582" y="79"/>
                  <a:pt x="582" y="175"/>
                </a:cubicBezTo>
                <a:lnTo>
                  <a:pt x="582" y="525"/>
                </a:lnTo>
                <a:cubicBezTo>
                  <a:pt x="582" y="619"/>
                  <a:pt x="503" y="699"/>
                  <a:pt x="407" y="699"/>
                </a:cubicBezTo>
                <a:close/>
              </a:path>
            </a:pathLst>
          </a:custGeom>
          <a:solidFill>
            <a:schemeClr val="accent1"/>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dirty="0">
              <a:solidFill>
                <a:srgbClr val="FCFCFC"/>
              </a:solidFill>
            </a:endParaRPr>
          </a:p>
        </p:txBody>
      </p:sp>
      <p:sp>
        <p:nvSpPr>
          <p:cNvPr id="43" name="Oval 42">
            <a:extLst>
              <a:ext uri="{FF2B5EF4-FFF2-40B4-BE49-F238E27FC236}">
                <a16:creationId xmlns:a16="http://schemas.microsoft.com/office/drawing/2014/main" id="{D0ABE676-4508-6FDB-FFE2-32DD77689EEC}"/>
              </a:ext>
            </a:extLst>
          </p:cNvPr>
          <p:cNvSpPr/>
          <p:nvPr/>
        </p:nvSpPr>
        <p:spPr>
          <a:xfrm>
            <a:off x="107164" y="2013068"/>
            <a:ext cx="1197366" cy="119736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4" name="Freeform 61">
            <a:extLst>
              <a:ext uri="{FF2B5EF4-FFF2-40B4-BE49-F238E27FC236}">
                <a16:creationId xmlns:a16="http://schemas.microsoft.com/office/drawing/2014/main" id="{E040643D-98E8-B468-EAFC-4E03A54670D1}"/>
              </a:ext>
            </a:extLst>
          </p:cNvPr>
          <p:cNvSpPr>
            <a:spLocks noChangeArrowheads="1"/>
          </p:cNvSpPr>
          <p:nvPr/>
        </p:nvSpPr>
        <p:spPr bwMode="auto">
          <a:xfrm>
            <a:off x="549572" y="2364627"/>
            <a:ext cx="293687" cy="419100"/>
          </a:xfrm>
          <a:custGeom>
            <a:avLst/>
            <a:gdLst>
              <a:gd name="T0" fmla="*/ 574 w 816"/>
              <a:gd name="T1" fmla="*/ 645 h 1166"/>
              <a:gd name="T2" fmla="*/ 700 w 816"/>
              <a:gd name="T3" fmla="*/ 407 h 1166"/>
              <a:gd name="T4" fmla="*/ 408 w 816"/>
              <a:gd name="T5" fmla="*/ 115 h 1166"/>
              <a:gd name="T6" fmla="*/ 115 w 816"/>
              <a:gd name="T7" fmla="*/ 407 h 1166"/>
              <a:gd name="T8" fmla="*/ 241 w 816"/>
              <a:gd name="T9" fmla="*/ 645 h 1166"/>
              <a:gd name="T10" fmla="*/ 290 w 816"/>
              <a:gd name="T11" fmla="*/ 681 h 1166"/>
              <a:gd name="T12" fmla="*/ 290 w 816"/>
              <a:gd name="T13" fmla="*/ 815 h 1166"/>
              <a:gd name="T14" fmla="*/ 525 w 816"/>
              <a:gd name="T15" fmla="*/ 815 h 1166"/>
              <a:gd name="T16" fmla="*/ 525 w 816"/>
              <a:gd name="T17" fmla="*/ 681 h 1166"/>
              <a:gd name="T18" fmla="*/ 574 w 816"/>
              <a:gd name="T19" fmla="*/ 645 h 1166"/>
              <a:gd name="T20" fmla="*/ 408 w 816"/>
              <a:gd name="T21" fmla="*/ 0 h 1166"/>
              <a:gd name="T22" fmla="*/ 815 w 816"/>
              <a:gd name="T23" fmla="*/ 407 h 1166"/>
              <a:gd name="T24" fmla="*/ 640 w 816"/>
              <a:gd name="T25" fmla="*/ 741 h 1166"/>
              <a:gd name="T26" fmla="*/ 640 w 816"/>
              <a:gd name="T27" fmla="*/ 875 h 1166"/>
              <a:gd name="T28" fmla="*/ 583 w 816"/>
              <a:gd name="T29" fmla="*/ 932 h 1166"/>
              <a:gd name="T30" fmla="*/ 233 w 816"/>
              <a:gd name="T31" fmla="*/ 932 h 1166"/>
              <a:gd name="T32" fmla="*/ 175 w 816"/>
              <a:gd name="T33" fmla="*/ 875 h 1166"/>
              <a:gd name="T34" fmla="*/ 175 w 816"/>
              <a:gd name="T35" fmla="*/ 741 h 1166"/>
              <a:gd name="T36" fmla="*/ 0 w 816"/>
              <a:gd name="T37" fmla="*/ 407 h 1166"/>
              <a:gd name="T38" fmla="*/ 408 w 816"/>
              <a:gd name="T39" fmla="*/ 0 h 1166"/>
              <a:gd name="T40" fmla="*/ 233 w 816"/>
              <a:gd name="T41" fmla="*/ 1107 h 1166"/>
              <a:gd name="T42" fmla="*/ 233 w 816"/>
              <a:gd name="T43" fmla="*/ 1050 h 1166"/>
              <a:gd name="T44" fmla="*/ 583 w 816"/>
              <a:gd name="T45" fmla="*/ 1050 h 1166"/>
              <a:gd name="T46" fmla="*/ 583 w 816"/>
              <a:gd name="T47" fmla="*/ 1107 h 1166"/>
              <a:gd name="T48" fmla="*/ 525 w 816"/>
              <a:gd name="T49" fmla="*/ 1165 h 1166"/>
              <a:gd name="T50" fmla="*/ 290 w 816"/>
              <a:gd name="T51" fmla="*/ 1165 h 1166"/>
              <a:gd name="T52" fmla="*/ 233 w 816"/>
              <a:gd name="T53" fmla="*/ 1107 h 1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16" h="1166">
                <a:moveTo>
                  <a:pt x="574" y="645"/>
                </a:moveTo>
                <a:cubicBezTo>
                  <a:pt x="654" y="591"/>
                  <a:pt x="700" y="503"/>
                  <a:pt x="700" y="407"/>
                </a:cubicBezTo>
                <a:cubicBezTo>
                  <a:pt x="700" y="246"/>
                  <a:pt x="570" y="115"/>
                  <a:pt x="408" y="115"/>
                </a:cubicBezTo>
                <a:cubicBezTo>
                  <a:pt x="247" y="115"/>
                  <a:pt x="115" y="246"/>
                  <a:pt x="115" y="407"/>
                </a:cubicBezTo>
                <a:cubicBezTo>
                  <a:pt x="115" y="503"/>
                  <a:pt x="162" y="591"/>
                  <a:pt x="241" y="645"/>
                </a:cubicBezTo>
                <a:lnTo>
                  <a:pt x="290" y="681"/>
                </a:lnTo>
                <a:lnTo>
                  <a:pt x="290" y="815"/>
                </a:lnTo>
                <a:lnTo>
                  <a:pt x="525" y="815"/>
                </a:lnTo>
                <a:lnTo>
                  <a:pt x="525" y="681"/>
                </a:lnTo>
                <a:lnTo>
                  <a:pt x="574" y="645"/>
                </a:lnTo>
                <a:close/>
                <a:moveTo>
                  <a:pt x="408" y="0"/>
                </a:moveTo>
                <a:cubicBezTo>
                  <a:pt x="632" y="0"/>
                  <a:pt x="815" y="183"/>
                  <a:pt x="815" y="407"/>
                </a:cubicBezTo>
                <a:cubicBezTo>
                  <a:pt x="815" y="547"/>
                  <a:pt x="747" y="667"/>
                  <a:pt x="640" y="741"/>
                </a:cubicBezTo>
                <a:lnTo>
                  <a:pt x="640" y="875"/>
                </a:lnTo>
                <a:cubicBezTo>
                  <a:pt x="640" y="908"/>
                  <a:pt x="615" y="932"/>
                  <a:pt x="583" y="932"/>
                </a:cubicBezTo>
                <a:lnTo>
                  <a:pt x="233" y="932"/>
                </a:lnTo>
                <a:cubicBezTo>
                  <a:pt x="200" y="932"/>
                  <a:pt x="175" y="908"/>
                  <a:pt x="175" y="875"/>
                </a:cubicBezTo>
                <a:lnTo>
                  <a:pt x="175" y="741"/>
                </a:lnTo>
                <a:cubicBezTo>
                  <a:pt x="69" y="667"/>
                  <a:pt x="0" y="547"/>
                  <a:pt x="0" y="407"/>
                </a:cubicBezTo>
                <a:cubicBezTo>
                  <a:pt x="0" y="183"/>
                  <a:pt x="183" y="0"/>
                  <a:pt x="408" y="0"/>
                </a:cubicBezTo>
                <a:close/>
                <a:moveTo>
                  <a:pt x="233" y="1107"/>
                </a:moveTo>
                <a:lnTo>
                  <a:pt x="233" y="1050"/>
                </a:lnTo>
                <a:lnTo>
                  <a:pt x="583" y="1050"/>
                </a:lnTo>
                <a:lnTo>
                  <a:pt x="583" y="1107"/>
                </a:lnTo>
                <a:cubicBezTo>
                  <a:pt x="583" y="1140"/>
                  <a:pt x="558" y="1165"/>
                  <a:pt x="525" y="1165"/>
                </a:cubicBezTo>
                <a:lnTo>
                  <a:pt x="290" y="1165"/>
                </a:lnTo>
                <a:cubicBezTo>
                  <a:pt x="257" y="1165"/>
                  <a:pt x="233" y="1140"/>
                  <a:pt x="233" y="1107"/>
                </a:cubicBezTo>
                <a:close/>
              </a:path>
            </a:pathLst>
          </a:custGeom>
          <a:solidFill>
            <a:schemeClr val="tx1">
              <a:lumMod val="50000"/>
            </a:schemeClr>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dirty="0"/>
          </a:p>
        </p:txBody>
      </p:sp>
      <p:sp>
        <p:nvSpPr>
          <p:cNvPr id="45" name="Oval 44">
            <a:extLst>
              <a:ext uri="{FF2B5EF4-FFF2-40B4-BE49-F238E27FC236}">
                <a16:creationId xmlns:a16="http://schemas.microsoft.com/office/drawing/2014/main" id="{D74A28C2-0D82-FAB3-68E8-6EC98E2AFF87}"/>
              </a:ext>
            </a:extLst>
          </p:cNvPr>
          <p:cNvSpPr/>
          <p:nvPr/>
        </p:nvSpPr>
        <p:spPr>
          <a:xfrm>
            <a:off x="103670" y="4790931"/>
            <a:ext cx="1197366" cy="119736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6" name="Freeform 12">
            <a:extLst>
              <a:ext uri="{FF2B5EF4-FFF2-40B4-BE49-F238E27FC236}">
                <a16:creationId xmlns:a16="http://schemas.microsoft.com/office/drawing/2014/main" id="{AEEDC082-BACB-1D17-D3B4-22F9292D21E7}"/>
              </a:ext>
            </a:extLst>
          </p:cNvPr>
          <p:cNvSpPr>
            <a:spLocks noChangeArrowheads="1"/>
          </p:cNvSpPr>
          <p:nvPr/>
        </p:nvSpPr>
        <p:spPr bwMode="auto">
          <a:xfrm>
            <a:off x="534077" y="5204773"/>
            <a:ext cx="336550" cy="449199"/>
          </a:xfrm>
          <a:custGeom>
            <a:avLst/>
            <a:gdLst>
              <a:gd name="T0" fmla="*/ 700 w 936"/>
              <a:gd name="T1" fmla="*/ 292 h 936"/>
              <a:gd name="T2" fmla="*/ 935 w 936"/>
              <a:gd name="T3" fmla="*/ 292 h 936"/>
              <a:gd name="T4" fmla="*/ 935 w 936"/>
              <a:gd name="T5" fmla="*/ 935 h 936"/>
              <a:gd name="T6" fmla="*/ 700 w 936"/>
              <a:gd name="T7" fmla="*/ 935 h 936"/>
              <a:gd name="T8" fmla="*/ 700 w 936"/>
              <a:gd name="T9" fmla="*/ 292 h 936"/>
              <a:gd name="T10" fmla="*/ 0 w 936"/>
              <a:gd name="T11" fmla="*/ 935 h 936"/>
              <a:gd name="T12" fmla="*/ 0 w 936"/>
              <a:gd name="T13" fmla="*/ 467 h 936"/>
              <a:gd name="T14" fmla="*/ 235 w 936"/>
              <a:gd name="T15" fmla="*/ 467 h 936"/>
              <a:gd name="T16" fmla="*/ 235 w 936"/>
              <a:gd name="T17" fmla="*/ 935 h 936"/>
              <a:gd name="T18" fmla="*/ 0 w 936"/>
              <a:gd name="T19" fmla="*/ 935 h 936"/>
              <a:gd name="T20" fmla="*/ 350 w 936"/>
              <a:gd name="T21" fmla="*/ 935 h 936"/>
              <a:gd name="T22" fmla="*/ 350 w 936"/>
              <a:gd name="T23" fmla="*/ 0 h 936"/>
              <a:gd name="T24" fmla="*/ 585 w 936"/>
              <a:gd name="T25" fmla="*/ 0 h 936"/>
              <a:gd name="T26" fmla="*/ 585 w 936"/>
              <a:gd name="T27" fmla="*/ 935 h 936"/>
              <a:gd name="T28" fmla="*/ 350 w 936"/>
              <a:gd name="T29" fmla="*/ 935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6" h="936">
                <a:moveTo>
                  <a:pt x="700" y="292"/>
                </a:moveTo>
                <a:lnTo>
                  <a:pt x="935" y="292"/>
                </a:lnTo>
                <a:lnTo>
                  <a:pt x="935" y="935"/>
                </a:lnTo>
                <a:lnTo>
                  <a:pt x="700" y="935"/>
                </a:lnTo>
                <a:lnTo>
                  <a:pt x="700" y="292"/>
                </a:lnTo>
                <a:close/>
                <a:moveTo>
                  <a:pt x="0" y="935"/>
                </a:moveTo>
                <a:lnTo>
                  <a:pt x="0" y="467"/>
                </a:lnTo>
                <a:lnTo>
                  <a:pt x="235" y="467"/>
                </a:lnTo>
                <a:lnTo>
                  <a:pt x="235" y="935"/>
                </a:lnTo>
                <a:lnTo>
                  <a:pt x="0" y="935"/>
                </a:lnTo>
                <a:close/>
                <a:moveTo>
                  <a:pt x="350" y="935"/>
                </a:moveTo>
                <a:lnTo>
                  <a:pt x="350" y="0"/>
                </a:lnTo>
                <a:lnTo>
                  <a:pt x="585" y="0"/>
                </a:lnTo>
                <a:lnTo>
                  <a:pt x="585" y="935"/>
                </a:lnTo>
                <a:lnTo>
                  <a:pt x="350" y="935"/>
                </a:lnTo>
                <a:close/>
              </a:path>
            </a:pathLst>
          </a:custGeom>
          <a:solidFill>
            <a:schemeClr val="tx1">
              <a:lumMod val="50000"/>
            </a:schemeClr>
          </a:solidFill>
          <a:ln>
            <a:solidFill>
              <a:srgbClr val="000000"/>
            </a:solid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dirty="0"/>
          </a:p>
        </p:txBody>
      </p:sp>
      <p:sp>
        <p:nvSpPr>
          <p:cNvPr id="47" name="Freeform 39">
            <a:extLst>
              <a:ext uri="{FF2B5EF4-FFF2-40B4-BE49-F238E27FC236}">
                <a16:creationId xmlns:a16="http://schemas.microsoft.com/office/drawing/2014/main" id="{4C6A582C-3866-4C6B-BEA9-716499230A66}"/>
              </a:ext>
            </a:extLst>
          </p:cNvPr>
          <p:cNvSpPr>
            <a:spLocks noChangeArrowheads="1"/>
          </p:cNvSpPr>
          <p:nvPr/>
        </p:nvSpPr>
        <p:spPr bwMode="auto">
          <a:xfrm>
            <a:off x="534077" y="4998429"/>
            <a:ext cx="419100" cy="246221"/>
          </a:xfrm>
          <a:custGeom>
            <a:avLst/>
            <a:gdLst>
              <a:gd name="T0" fmla="*/ 87 w 1165"/>
              <a:gd name="T1" fmla="*/ 754 h 755"/>
              <a:gd name="T2" fmla="*/ 0 w 1165"/>
              <a:gd name="T3" fmla="*/ 666 h 755"/>
              <a:gd name="T4" fmla="*/ 437 w 1165"/>
              <a:gd name="T5" fmla="*/ 230 h 755"/>
              <a:gd name="T6" fmla="*/ 669 w 1165"/>
              <a:gd name="T7" fmla="*/ 464 h 755"/>
              <a:gd name="T8" fmla="*/ 1082 w 1165"/>
              <a:gd name="T9" fmla="*/ 0 h 755"/>
              <a:gd name="T10" fmla="*/ 1164 w 1165"/>
              <a:gd name="T11" fmla="*/ 82 h 755"/>
              <a:gd name="T12" fmla="*/ 669 w 1165"/>
              <a:gd name="T13" fmla="*/ 639 h 755"/>
              <a:gd name="T14" fmla="*/ 437 w 1165"/>
              <a:gd name="T15" fmla="*/ 404 h 755"/>
              <a:gd name="T16" fmla="*/ 87 w 1165"/>
              <a:gd name="T17" fmla="*/ 754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5" h="755">
                <a:moveTo>
                  <a:pt x="87" y="754"/>
                </a:moveTo>
                <a:lnTo>
                  <a:pt x="0" y="666"/>
                </a:lnTo>
                <a:lnTo>
                  <a:pt x="437" y="230"/>
                </a:lnTo>
                <a:lnTo>
                  <a:pt x="669" y="464"/>
                </a:lnTo>
                <a:lnTo>
                  <a:pt x="1082" y="0"/>
                </a:lnTo>
                <a:lnTo>
                  <a:pt x="1164" y="82"/>
                </a:lnTo>
                <a:lnTo>
                  <a:pt x="669" y="639"/>
                </a:lnTo>
                <a:lnTo>
                  <a:pt x="437" y="404"/>
                </a:lnTo>
                <a:lnTo>
                  <a:pt x="87" y="754"/>
                </a:lnTo>
              </a:path>
            </a:pathLst>
          </a:custGeom>
          <a:solidFill>
            <a:schemeClr val="tx1">
              <a:lumMod val="50000"/>
            </a:schemeClr>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defPPr>
              <a:defRPr lang="en-GB"/>
            </a:defPPr>
            <a:lvl1pPr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1pPr>
            <a:lvl2pPr marL="742950" indent="-28575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2pPr>
            <a:lvl3pPr marL="11430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3pPr>
            <a:lvl4pPr marL="16002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4pPr>
            <a:lvl5pPr marL="2057400" indent="-228600" algn="l" defTabSz="457200" rtl="0" fontAlgn="base" hangingPunct="0">
              <a:lnSpc>
                <a:spcPct val="93000"/>
              </a:lnSpc>
              <a:spcBef>
                <a:spcPct val="0"/>
              </a:spcBef>
              <a:spcAft>
                <a:spcPct val="0"/>
              </a:spcAft>
              <a:buClr>
                <a:srgbClr val="000000"/>
              </a:buClr>
              <a:buSzPct val="100000"/>
              <a:buFont typeface="Times New Roman" charset="0"/>
              <a:defRPr kern="1200">
                <a:solidFill>
                  <a:schemeClr val="tx1"/>
                </a:solidFill>
                <a:latin typeface="Arial" charset="0"/>
                <a:ea typeface="SimSun" charset="0"/>
                <a:cs typeface="SimSun" charset="0"/>
              </a:defRPr>
            </a:lvl5pPr>
            <a:lvl6pPr marL="2286000" algn="l" defTabSz="457200" rtl="0" eaLnBrk="1" latinLnBrk="0" hangingPunct="1">
              <a:defRPr kern="1200">
                <a:solidFill>
                  <a:schemeClr val="tx1"/>
                </a:solidFill>
                <a:latin typeface="Arial" charset="0"/>
                <a:ea typeface="SimSun" charset="0"/>
                <a:cs typeface="SimSun" charset="0"/>
              </a:defRPr>
            </a:lvl6pPr>
            <a:lvl7pPr marL="2743200" algn="l" defTabSz="457200" rtl="0" eaLnBrk="1" latinLnBrk="0" hangingPunct="1">
              <a:defRPr kern="1200">
                <a:solidFill>
                  <a:schemeClr val="tx1"/>
                </a:solidFill>
                <a:latin typeface="Arial" charset="0"/>
                <a:ea typeface="SimSun" charset="0"/>
                <a:cs typeface="SimSun" charset="0"/>
              </a:defRPr>
            </a:lvl7pPr>
            <a:lvl8pPr marL="3200400" algn="l" defTabSz="457200" rtl="0" eaLnBrk="1" latinLnBrk="0" hangingPunct="1">
              <a:defRPr kern="1200">
                <a:solidFill>
                  <a:schemeClr val="tx1"/>
                </a:solidFill>
                <a:latin typeface="Arial" charset="0"/>
                <a:ea typeface="SimSun" charset="0"/>
                <a:cs typeface="SimSun" charset="0"/>
              </a:defRPr>
            </a:lvl8pPr>
            <a:lvl9pPr marL="3657600" algn="l" defTabSz="457200" rtl="0" eaLnBrk="1" latinLnBrk="0" hangingPunct="1">
              <a:defRPr kern="1200">
                <a:solidFill>
                  <a:schemeClr val="tx1"/>
                </a:solidFill>
                <a:latin typeface="Arial" charset="0"/>
                <a:ea typeface="SimSun" charset="0"/>
                <a:cs typeface="SimSun" charset="0"/>
              </a:defRPr>
            </a:lvl9pPr>
          </a:lstStyle>
          <a:p>
            <a:endParaRPr lang="en-US" dirty="0"/>
          </a:p>
        </p:txBody>
      </p:sp>
      <p:pic>
        <p:nvPicPr>
          <p:cNvPr id="49" name="Picture 48">
            <a:extLst>
              <a:ext uri="{FF2B5EF4-FFF2-40B4-BE49-F238E27FC236}">
                <a16:creationId xmlns:a16="http://schemas.microsoft.com/office/drawing/2014/main" id="{EA8DB2A9-1A6D-DB60-473A-A2CBA017A56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5147" t="30258" r="35004" b="42859"/>
          <a:stretch/>
        </p:blipFill>
        <p:spPr>
          <a:xfrm>
            <a:off x="37603" y="6012618"/>
            <a:ext cx="827814" cy="812764"/>
          </a:xfrm>
          <a:prstGeom prst="ellipse">
            <a:avLst/>
          </a:prstGeom>
        </p:spPr>
      </p:pic>
    </p:spTree>
    <p:extLst>
      <p:ext uri="{BB962C8B-B14F-4D97-AF65-F5344CB8AC3E}">
        <p14:creationId xmlns:p14="http://schemas.microsoft.com/office/powerpoint/2010/main" val="1849264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CCD24C1-5690-43A5-8F2B-744B1DCF27F5}"/>
              </a:ext>
            </a:extLst>
          </p:cNvPr>
          <p:cNvSpPr/>
          <p:nvPr/>
        </p:nvSpPr>
        <p:spPr>
          <a:xfrm flipH="1">
            <a:off x="5969285" y="888545"/>
            <a:ext cx="5441576" cy="5080907"/>
          </a:xfrm>
          <a:prstGeom prst="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lumMod val="50000"/>
                  </a:schemeClr>
                </a:solidFill>
              </a:rPr>
              <a:t>CONVO COMPANION:</a:t>
            </a:r>
          </a:p>
          <a:p>
            <a:pPr algn="ctr"/>
            <a:r>
              <a:rPr lang="en-US" sz="2000" b="1" dirty="0">
                <a:solidFill>
                  <a:schemeClr val="tx1">
                    <a:lumMod val="50000"/>
                  </a:schemeClr>
                </a:solidFill>
              </a:rPr>
              <a:t>YOUR VIRTUAL  COMMUNICATION PAL</a:t>
            </a:r>
          </a:p>
        </p:txBody>
      </p:sp>
      <p:sp>
        <p:nvSpPr>
          <p:cNvPr id="4" name="Rectangle 3">
            <a:extLst>
              <a:ext uri="{FF2B5EF4-FFF2-40B4-BE49-F238E27FC236}">
                <a16:creationId xmlns:a16="http://schemas.microsoft.com/office/drawing/2014/main" id="{B1DC82E7-9C9C-43B5-8F68-AA618B37DB46}"/>
              </a:ext>
            </a:extLst>
          </p:cNvPr>
          <p:cNvSpPr/>
          <p:nvPr/>
        </p:nvSpPr>
        <p:spPr>
          <a:xfrm>
            <a:off x="584494" y="1951672"/>
            <a:ext cx="4873514" cy="2954655"/>
          </a:xfrm>
          <a:prstGeom prst="rect">
            <a:avLst/>
          </a:prstGeom>
        </p:spPr>
        <p:txBody>
          <a:bodyPr wrap="square" lIns="0" tIns="0" rIns="0" bIns="0">
            <a:spAutoFit/>
          </a:bodyPr>
          <a:lstStyle/>
          <a:p>
            <a:pPr algn="ctr"/>
            <a:r>
              <a:rPr lang="en-US" sz="9600" dirty="0">
                <a:solidFill>
                  <a:schemeClr val="bg1"/>
                </a:solidFill>
                <a:latin typeface="Arial Rounded MT Bold" panose="020F0704030504030204" pitchFamily="34" charset="0"/>
                <a:ea typeface="Vollkorn" panose="00000500000000000000" pitchFamily="2" charset="0"/>
              </a:rPr>
              <a:t>THANK YOU</a:t>
            </a:r>
          </a:p>
        </p:txBody>
      </p:sp>
      <p:pic>
        <p:nvPicPr>
          <p:cNvPr id="3" name="Picture 2">
            <a:extLst>
              <a:ext uri="{FF2B5EF4-FFF2-40B4-BE49-F238E27FC236}">
                <a16:creationId xmlns:a16="http://schemas.microsoft.com/office/drawing/2014/main" id="{E2A0E404-9390-A1FE-AFD9-6EE681E284D8}"/>
              </a:ext>
            </a:extLst>
          </p:cNvPr>
          <p:cNvPicPr>
            <a:picLocks noChangeAspect="1"/>
          </p:cNvPicPr>
          <p:nvPr/>
        </p:nvPicPr>
        <p:blipFill rotWithShape="1">
          <a:blip r:embed="rId2">
            <a:extLst>
              <a:ext uri="{28A0092B-C50C-407E-A947-70E740481C1C}">
                <a14:useLocalDpi xmlns:a14="http://schemas.microsoft.com/office/drawing/2010/main" val="0"/>
              </a:ext>
            </a:extLst>
          </a:blip>
          <a:srcRect l="35147" t="30258" r="35004" b="42859"/>
          <a:stretch/>
        </p:blipFill>
        <p:spPr>
          <a:xfrm>
            <a:off x="6181542" y="1165591"/>
            <a:ext cx="1812084" cy="1779140"/>
          </a:xfrm>
          <a:prstGeom prst="ellipse">
            <a:avLst/>
          </a:prstGeom>
        </p:spPr>
      </p:pic>
    </p:spTree>
    <p:extLst>
      <p:ext uri="{BB962C8B-B14F-4D97-AF65-F5344CB8AC3E}">
        <p14:creationId xmlns:p14="http://schemas.microsoft.com/office/powerpoint/2010/main" val="41984612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Pitch Deck Green">
      <a:dk1>
        <a:srgbClr val="687C51"/>
      </a:dk1>
      <a:lt1>
        <a:sysClr val="window" lastClr="FFFFFF"/>
      </a:lt1>
      <a:dk2>
        <a:srgbClr val="000000"/>
      </a:dk2>
      <a:lt2>
        <a:srgbClr val="F8F8F8"/>
      </a:lt2>
      <a:accent1>
        <a:srgbClr val="C7D2BC"/>
      </a:accent1>
      <a:accent2>
        <a:srgbClr val="8A8A8A"/>
      </a:accent2>
      <a:accent3>
        <a:srgbClr val="8A8A8A"/>
      </a:accent3>
      <a:accent4>
        <a:srgbClr val="8A8A8A"/>
      </a:accent4>
      <a:accent5>
        <a:srgbClr val="8A8A8A"/>
      </a:accent5>
      <a:accent6>
        <a:srgbClr val="FFEBB3"/>
      </a:accent6>
      <a:hlink>
        <a:srgbClr val="8A8A8A"/>
      </a:hlink>
      <a:folHlink>
        <a:srgbClr val="D3D3D3"/>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75543</TotalTime>
  <Words>545</Words>
  <Application>Microsoft Office PowerPoint</Application>
  <PresentationFormat>Widescreen</PresentationFormat>
  <Paragraphs>62</Paragraphs>
  <Slides>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Aptos SemiBold</vt:lpstr>
      <vt:lpstr>Arial</vt:lpstr>
      <vt:lpstr>Arial Rounded MT Bold</vt:lpstr>
      <vt:lpstr>Calibri</vt:lpstr>
      <vt:lpstr>Lato</vt:lpstr>
      <vt:lpstr>PT Serif</vt:lpstr>
      <vt:lpstr>SegoeUIVariable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Dewa Pastika Bagya</dc:creator>
  <cp:lastModifiedBy>Swati Priya</cp:lastModifiedBy>
  <cp:revision>3905</cp:revision>
  <dcterms:created xsi:type="dcterms:W3CDTF">2018-11-21T06:39:41Z</dcterms:created>
  <dcterms:modified xsi:type="dcterms:W3CDTF">2024-03-20T06:54:24Z</dcterms:modified>
</cp:coreProperties>
</file>