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8" r:id="rId4"/>
    <p:sldId id="282" r:id="rId5"/>
    <p:sldId id="270" r:id="rId6"/>
    <p:sldId id="267" r:id="rId7"/>
    <p:sldId id="272" r:id="rId8"/>
    <p:sldId id="273" r:id="rId9"/>
    <p:sldId id="275" r:id="rId10"/>
    <p:sldId id="274" r:id="rId11"/>
    <p:sldId id="276" r:id="rId12"/>
    <p:sldId id="277" r:id="rId13"/>
    <p:sldId id="278" r:id="rId14"/>
    <p:sldId id="279" r:id="rId15"/>
    <p:sldId id="283" r:id="rId16"/>
    <p:sldId id="280" r:id="rId17"/>
    <p:sldId id="281"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F70F3A-2F79-45E2-A5A6-3DBB34D1CDDD}" type="doc">
      <dgm:prSet loTypeId="urn:microsoft.com/office/officeart/2005/8/layout/vList3" loCatId="list" qsTypeId="urn:microsoft.com/office/officeart/2005/8/quickstyle/3d3" qsCatId="3D" csTypeId="urn:microsoft.com/office/officeart/2005/8/colors/accent3_2" csCatId="accent3" phldr="1"/>
      <dgm:spPr/>
      <dgm:t>
        <a:bodyPr/>
        <a:lstStyle/>
        <a:p>
          <a:endParaRPr lang="fr-FR"/>
        </a:p>
      </dgm:t>
    </dgm:pt>
    <dgm:pt modelId="{ECA74CA9-8E42-415C-94CC-8623B00C85E7}">
      <dgm:prSet/>
      <dgm:spPr/>
      <dgm:t>
        <a:bodyPr/>
        <a:lstStyle/>
        <a:p>
          <a:r>
            <a:rPr lang="fr-FR" dirty="0">
              <a:solidFill>
                <a:schemeClr val="tx1"/>
              </a:solidFill>
              <a:latin typeface="Abadi" panose="020B0604020104020204" pitchFamily="34" charset="0"/>
            </a:rPr>
            <a:t>INTRODUCTION</a:t>
          </a:r>
        </a:p>
      </dgm:t>
    </dgm:pt>
    <dgm:pt modelId="{42AF601F-3D26-464D-88DE-4B9438962255}" type="parTrans" cxnId="{ACD8ABD0-DC46-4765-8B93-4DB3274A1FAC}">
      <dgm:prSet/>
      <dgm:spPr/>
      <dgm:t>
        <a:bodyPr/>
        <a:lstStyle/>
        <a:p>
          <a:endParaRPr lang="fr-FR"/>
        </a:p>
      </dgm:t>
    </dgm:pt>
    <dgm:pt modelId="{77B2BC36-4B68-4845-97C0-B8DC874FCE60}" type="sibTrans" cxnId="{ACD8ABD0-DC46-4765-8B93-4DB3274A1FAC}">
      <dgm:prSet/>
      <dgm:spPr/>
      <dgm:t>
        <a:bodyPr/>
        <a:lstStyle/>
        <a:p>
          <a:endParaRPr lang="fr-FR"/>
        </a:p>
      </dgm:t>
    </dgm:pt>
    <dgm:pt modelId="{7BFAC4A6-D8F0-47FA-81AE-5D386A7794B8}">
      <dgm:prSet/>
      <dgm:spPr/>
      <dgm:t>
        <a:bodyPr/>
        <a:lstStyle/>
        <a:p>
          <a:r>
            <a:rPr lang="fr-FR" dirty="0">
              <a:solidFill>
                <a:schemeClr val="tx1"/>
              </a:solidFill>
              <a:latin typeface="Abadi" panose="020B0604020104020204" pitchFamily="34" charset="0"/>
            </a:rPr>
            <a:t>HISTORIQUE</a:t>
          </a:r>
        </a:p>
      </dgm:t>
    </dgm:pt>
    <dgm:pt modelId="{B6C71EDD-2AC9-46D8-B115-9C3434DE8B99}" type="parTrans" cxnId="{FA0701AA-A770-4F54-A453-78E30BF3B5BF}">
      <dgm:prSet/>
      <dgm:spPr/>
      <dgm:t>
        <a:bodyPr/>
        <a:lstStyle/>
        <a:p>
          <a:endParaRPr lang="fr-FR"/>
        </a:p>
      </dgm:t>
    </dgm:pt>
    <dgm:pt modelId="{50DAD79E-4281-4B55-BBD6-BC5B11158F42}" type="sibTrans" cxnId="{FA0701AA-A770-4F54-A453-78E30BF3B5BF}">
      <dgm:prSet/>
      <dgm:spPr/>
      <dgm:t>
        <a:bodyPr/>
        <a:lstStyle/>
        <a:p>
          <a:endParaRPr lang="fr-FR"/>
        </a:p>
      </dgm:t>
    </dgm:pt>
    <dgm:pt modelId="{73F1DE86-5406-406B-AFC4-0832C924CDFA}">
      <dgm:prSet/>
      <dgm:spPr/>
      <dgm:t>
        <a:bodyPr/>
        <a:lstStyle/>
        <a:p>
          <a:r>
            <a:rPr lang="fr-FR" dirty="0">
              <a:solidFill>
                <a:schemeClr val="tx1"/>
              </a:solidFill>
              <a:latin typeface="Abadi" panose="020B0604020104020204" pitchFamily="34" charset="0"/>
            </a:rPr>
            <a:t>FONDEMENT</a:t>
          </a:r>
        </a:p>
      </dgm:t>
    </dgm:pt>
    <dgm:pt modelId="{C20C3061-C9A4-42A3-A51A-CB46D5C91006}" type="parTrans" cxnId="{D97382E8-0FBF-44C4-810E-7A5EF1268E4F}">
      <dgm:prSet/>
      <dgm:spPr/>
      <dgm:t>
        <a:bodyPr/>
        <a:lstStyle/>
        <a:p>
          <a:endParaRPr lang="fr-FR"/>
        </a:p>
      </dgm:t>
    </dgm:pt>
    <dgm:pt modelId="{DA9A9DD4-28F2-4EC0-AB95-AD624CF65BA6}" type="sibTrans" cxnId="{D97382E8-0FBF-44C4-810E-7A5EF1268E4F}">
      <dgm:prSet/>
      <dgm:spPr/>
      <dgm:t>
        <a:bodyPr/>
        <a:lstStyle/>
        <a:p>
          <a:endParaRPr lang="fr-FR"/>
        </a:p>
      </dgm:t>
    </dgm:pt>
    <dgm:pt modelId="{0D6D527A-5F35-44AA-9DF7-593542611149}">
      <dgm:prSet/>
      <dgm:spPr/>
      <dgm:t>
        <a:bodyPr/>
        <a:lstStyle/>
        <a:p>
          <a:r>
            <a:rPr lang="fr-FR" dirty="0">
              <a:solidFill>
                <a:schemeClr val="tx1"/>
              </a:solidFill>
              <a:latin typeface="Abadi" panose="020B0604020104020204" pitchFamily="34" charset="0"/>
            </a:rPr>
            <a:t>FONCTIONNALITES PRINCIPALES</a:t>
          </a:r>
        </a:p>
      </dgm:t>
    </dgm:pt>
    <dgm:pt modelId="{DFB72A68-5F99-46BB-8998-8636557E6260}" type="parTrans" cxnId="{765B0276-3375-4C80-9A2D-DBB4CBE1842C}">
      <dgm:prSet/>
      <dgm:spPr/>
      <dgm:t>
        <a:bodyPr/>
        <a:lstStyle/>
        <a:p>
          <a:endParaRPr lang="fr-FR"/>
        </a:p>
      </dgm:t>
    </dgm:pt>
    <dgm:pt modelId="{7D8503C1-DF5F-4129-B7A5-E77BD4FB4BEB}" type="sibTrans" cxnId="{765B0276-3375-4C80-9A2D-DBB4CBE1842C}">
      <dgm:prSet/>
      <dgm:spPr/>
      <dgm:t>
        <a:bodyPr/>
        <a:lstStyle/>
        <a:p>
          <a:endParaRPr lang="fr-FR"/>
        </a:p>
      </dgm:t>
    </dgm:pt>
    <dgm:pt modelId="{EAA21531-5570-4789-9A0C-7ECC63931BA5}">
      <dgm:prSet/>
      <dgm:spPr/>
      <dgm:t>
        <a:bodyPr/>
        <a:lstStyle/>
        <a:p>
          <a:r>
            <a:rPr lang="fr-FR" dirty="0">
              <a:solidFill>
                <a:schemeClr val="tx1"/>
              </a:solidFill>
              <a:latin typeface="Abadi" panose="020B0604020104020204" pitchFamily="34" charset="0"/>
            </a:rPr>
            <a:t>UTILISATION</a:t>
          </a:r>
        </a:p>
      </dgm:t>
    </dgm:pt>
    <dgm:pt modelId="{7013D6D2-33E7-4996-8C6A-DFD73EB6B583}" type="parTrans" cxnId="{A1448D9A-37EC-4456-AF1A-766A9B31CBD1}">
      <dgm:prSet/>
      <dgm:spPr/>
      <dgm:t>
        <a:bodyPr/>
        <a:lstStyle/>
        <a:p>
          <a:endParaRPr lang="fr-FR"/>
        </a:p>
      </dgm:t>
    </dgm:pt>
    <dgm:pt modelId="{213B4899-A784-43FE-B94C-DEC0E38B0295}" type="sibTrans" cxnId="{A1448D9A-37EC-4456-AF1A-766A9B31CBD1}">
      <dgm:prSet/>
      <dgm:spPr/>
      <dgm:t>
        <a:bodyPr/>
        <a:lstStyle/>
        <a:p>
          <a:endParaRPr lang="fr-FR"/>
        </a:p>
      </dgm:t>
    </dgm:pt>
    <dgm:pt modelId="{A331E11C-1676-4F05-9687-DA2B9136BE31}">
      <dgm:prSet/>
      <dgm:spPr/>
      <dgm:t>
        <a:bodyPr/>
        <a:lstStyle/>
        <a:p>
          <a:r>
            <a:rPr lang="fr-FR" dirty="0">
              <a:solidFill>
                <a:schemeClr val="tx1"/>
              </a:solidFill>
              <a:latin typeface="Abadi" panose="020B0604020104020204" pitchFamily="34" charset="0"/>
            </a:rPr>
            <a:t>COLLABORATION</a:t>
          </a:r>
        </a:p>
      </dgm:t>
    </dgm:pt>
    <dgm:pt modelId="{DC245159-CB3B-4D9C-8CB8-31EDC88082F0}" type="parTrans" cxnId="{D0B0F3FB-99CA-453F-A252-30A09B01D788}">
      <dgm:prSet/>
      <dgm:spPr/>
      <dgm:t>
        <a:bodyPr/>
        <a:lstStyle/>
        <a:p>
          <a:endParaRPr lang="fr-FR"/>
        </a:p>
      </dgm:t>
    </dgm:pt>
    <dgm:pt modelId="{FA09B956-49F0-4B59-8D9C-97F2D247AA6C}" type="sibTrans" cxnId="{D0B0F3FB-99CA-453F-A252-30A09B01D788}">
      <dgm:prSet/>
      <dgm:spPr/>
      <dgm:t>
        <a:bodyPr/>
        <a:lstStyle/>
        <a:p>
          <a:endParaRPr lang="fr-FR"/>
        </a:p>
      </dgm:t>
    </dgm:pt>
    <dgm:pt modelId="{754C1A8C-20E6-4410-8DFC-DF8D2205358A}">
      <dgm:prSet/>
      <dgm:spPr/>
      <dgm:t>
        <a:bodyPr/>
        <a:lstStyle/>
        <a:p>
          <a:r>
            <a:rPr lang="fr-FR" dirty="0">
              <a:solidFill>
                <a:schemeClr val="tx1"/>
              </a:solidFill>
              <a:latin typeface="Abadi" panose="020B0604020104020204" pitchFamily="34" charset="0"/>
            </a:rPr>
            <a:t>UTILISATION AVANCEES DE GITHUB</a:t>
          </a:r>
        </a:p>
      </dgm:t>
    </dgm:pt>
    <dgm:pt modelId="{72F68F2D-3E73-4D4E-8B40-E048C65F5627}" type="parTrans" cxnId="{6E1DD768-542E-4400-B3BD-1AFC88883F6B}">
      <dgm:prSet/>
      <dgm:spPr/>
      <dgm:t>
        <a:bodyPr/>
        <a:lstStyle/>
        <a:p>
          <a:endParaRPr lang="fr-FR"/>
        </a:p>
      </dgm:t>
    </dgm:pt>
    <dgm:pt modelId="{A8D09983-B328-48FB-82E6-0257B8965A71}" type="sibTrans" cxnId="{6E1DD768-542E-4400-B3BD-1AFC88883F6B}">
      <dgm:prSet/>
      <dgm:spPr/>
      <dgm:t>
        <a:bodyPr/>
        <a:lstStyle/>
        <a:p>
          <a:endParaRPr lang="fr-FR"/>
        </a:p>
      </dgm:t>
    </dgm:pt>
    <dgm:pt modelId="{F34A323F-A07E-4E65-A0AD-425F21996767}">
      <dgm:prSet/>
      <dgm:spPr/>
      <dgm:t>
        <a:bodyPr/>
        <a:lstStyle/>
        <a:p>
          <a:r>
            <a:rPr lang="fr-FR" dirty="0">
              <a:solidFill>
                <a:schemeClr val="tx1"/>
              </a:solidFill>
              <a:latin typeface="Abadi" panose="020B0604020104020204" pitchFamily="34" charset="0"/>
            </a:rPr>
            <a:t>BONNES PRATIQUES AVEC GITHUB</a:t>
          </a:r>
        </a:p>
      </dgm:t>
    </dgm:pt>
    <dgm:pt modelId="{D2015C93-13F9-4E10-A2C0-FCBDF19B61F8}" type="parTrans" cxnId="{BD52F876-23C0-4644-97B9-B1671AFD5CEA}">
      <dgm:prSet/>
      <dgm:spPr/>
      <dgm:t>
        <a:bodyPr/>
        <a:lstStyle/>
        <a:p>
          <a:endParaRPr lang="fr-FR"/>
        </a:p>
      </dgm:t>
    </dgm:pt>
    <dgm:pt modelId="{90614741-FFE6-4820-9CD3-4B7140D614E4}" type="sibTrans" cxnId="{BD52F876-23C0-4644-97B9-B1671AFD5CEA}">
      <dgm:prSet/>
      <dgm:spPr/>
      <dgm:t>
        <a:bodyPr/>
        <a:lstStyle/>
        <a:p>
          <a:endParaRPr lang="fr-FR"/>
        </a:p>
      </dgm:t>
    </dgm:pt>
    <dgm:pt modelId="{5A6EFC71-64F6-413E-B5F0-13CBD07E216E}">
      <dgm:prSet/>
      <dgm:spPr/>
      <dgm:t>
        <a:bodyPr/>
        <a:lstStyle/>
        <a:p>
          <a:r>
            <a:rPr lang="fr-FR" dirty="0">
              <a:solidFill>
                <a:schemeClr val="tx1"/>
              </a:solidFill>
              <a:latin typeface="Abadi" panose="020B0604020104020204" pitchFamily="34" charset="0"/>
            </a:rPr>
            <a:t>CAS PRATIQUE</a:t>
          </a:r>
        </a:p>
      </dgm:t>
    </dgm:pt>
    <dgm:pt modelId="{4135D17E-4634-4E5F-B658-993CDF2F9714}" type="parTrans" cxnId="{5C8CFF0A-3115-4827-9241-354311A66DFF}">
      <dgm:prSet/>
      <dgm:spPr/>
      <dgm:t>
        <a:bodyPr/>
        <a:lstStyle/>
        <a:p>
          <a:endParaRPr lang="fr-FR"/>
        </a:p>
      </dgm:t>
    </dgm:pt>
    <dgm:pt modelId="{628A3D11-B7DB-46EC-A49C-99CD604AB936}" type="sibTrans" cxnId="{5C8CFF0A-3115-4827-9241-354311A66DFF}">
      <dgm:prSet/>
      <dgm:spPr/>
      <dgm:t>
        <a:bodyPr/>
        <a:lstStyle/>
        <a:p>
          <a:endParaRPr lang="fr-FR"/>
        </a:p>
      </dgm:t>
    </dgm:pt>
    <dgm:pt modelId="{069C7FE1-96E4-4CA7-AC92-15F8AE209FDE}" type="pres">
      <dgm:prSet presAssocID="{E7F70F3A-2F79-45E2-A5A6-3DBB34D1CDDD}" presName="linearFlow" presStyleCnt="0">
        <dgm:presLayoutVars>
          <dgm:dir/>
          <dgm:resizeHandles val="exact"/>
        </dgm:presLayoutVars>
      </dgm:prSet>
      <dgm:spPr/>
    </dgm:pt>
    <dgm:pt modelId="{222E6EE0-0008-4BF4-B1C8-56F75D5CD952}" type="pres">
      <dgm:prSet presAssocID="{ECA74CA9-8E42-415C-94CC-8623B00C85E7}" presName="composite" presStyleCnt="0"/>
      <dgm:spPr/>
    </dgm:pt>
    <dgm:pt modelId="{AF81774D-0F3C-4FF2-9DA4-A53DC5032E18}" type="pres">
      <dgm:prSet presAssocID="{ECA74CA9-8E42-415C-94CC-8623B00C85E7}" presName="imgShp" presStyleLbl="fgImgPlace1" presStyleIdx="0" presStyleCnt="9"/>
      <dgm:spPr>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dgm:spPr>
    </dgm:pt>
    <dgm:pt modelId="{C4D00CDC-35CB-4352-A582-E38D2612C5F5}" type="pres">
      <dgm:prSet presAssocID="{ECA74CA9-8E42-415C-94CC-8623B00C85E7}" presName="txShp" presStyleLbl="node1" presStyleIdx="0" presStyleCnt="9">
        <dgm:presLayoutVars>
          <dgm:bulletEnabled val="1"/>
        </dgm:presLayoutVars>
      </dgm:prSet>
      <dgm:spPr/>
    </dgm:pt>
    <dgm:pt modelId="{056224EA-82CB-4920-AB4D-F1B88CFEC128}" type="pres">
      <dgm:prSet presAssocID="{77B2BC36-4B68-4845-97C0-B8DC874FCE60}" presName="spacing" presStyleCnt="0"/>
      <dgm:spPr/>
    </dgm:pt>
    <dgm:pt modelId="{DB0F94E0-1473-4893-AD31-1A334676597C}" type="pres">
      <dgm:prSet presAssocID="{7BFAC4A6-D8F0-47FA-81AE-5D386A7794B8}" presName="composite" presStyleCnt="0"/>
      <dgm:spPr/>
    </dgm:pt>
    <dgm:pt modelId="{EF2A1DD9-25CA-4A03-B614-1AC17E386EE0}" type="pres">
      <dgm:prSet presAssocID="{7BFAC4A6-D8F0-47FA-81AE-5D386A7794B8}" presName="imgShp" presStyleLbl="fgImgPlace1" presStyleIdx="1" presStyleCnt="9"/>
      <dgm:spPr>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dgm:spPr>
    </dgm:pt>
    <dgm:pt modelId="{9B0F0B87-5A84-4E8C-92E4-96424D79BFF3}" type="pres">
      <dgm:prSet presAssocID="{7BFAC4A6-D8F0-47FA-81AE-5D386A7794B8}" presName="txShp" presStyleLbl="node1" presStyleIdx="1" presStyleCnt="9">
        <dgm:presLayoutVars>
          <dgm:bulletEnabled val="1"/>
        </dgm:presLayoutVars>
      </dgm:prSet>
      <dgm:spPr/>
    </dgm:pt>
    <dgm:pt modelId="{EAD7CAAD-052D-43D6-8F4E-5E7394CF2AB7}" type="pres">
      <dgm:prSet presAssocID="{50DAD79E-4281-4B55-BBD6-BC5B11158F42}" presName="spacing" presStyleCnt="0"/>
      <dgm:spPr/>
    </dgm:pt>
    <dgm:pt modelId="{6F564199-5CA2-400F-B959-C5D33FBE644E}" type="pres">
      <dgm:prSet presAssocID="{73F1DE86-5406-406B-AFC4-0832C924CDFA}" presName="composite" presStyleCnt="0"/>
      <dgm:spPr/>
    </dgm:pt>
    <dgm:pt modelId="{4D040802-441C-4CE9-B6A1-4B53A2E4EA8E}" type="pres">
      <dgm:prSet presAssocID="{73F1DE86-5406-406B-AFC4-0832C924CDFA}" presName="imgShp" presStyleLbl="fgImgPlace1" presStyleIdx="2" presStyleCnt="9"/>
      <dgm:spPr>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dgm:spPr>
    </dgm:pt>
    <dgm:pt modelId="{5F68CCB7-2802-4CD3-B741-7838C750C311}" type="pres">
      <dgm:prSet presAssocID="{73F1DE86-5406-406B-AFC4-0832C924CDFA}" presName="txShp" presStyleLbl="node1" presStyleIdx="2" presStyleCnt="9">
        <dgm:presLayoutVars>
          <dgm:bulletEnabled val="1"/>
        </dgm:presLayoutVars>
      </dgm:prSet>
      <dgm:spPr/>
    </dgm:pt>
    <dgm:pt modelId="{B5BFF6E8-4CF1-4501-93BE-D79A2AD499C8}" type="pres">
      <dgm:prSet presAssocID="{DA9A9DD4-28F2-4EC0-AB95-AD624CF65BA6}" presName="spacing" presStyleCnt="0"/>
      <dgm:spPr/>
    </dgm:pt>
    <dgm:pt modelId="{D8E87966-5C3A-4D39-927D-F7D112BA0F06}" type="pres">
      <dgm:prSet presAssocID="{0D6D527A-5F35-44AA-9DF7-593542611149}" presName="composite" presStyleCnt="0"/>
      <dgm:spPr/>
    </dgm:pt>
    <dgm:pt modelId="{096439A2-8F43-42B8-9588-BDEDACD63871}" type="pres">
      <dgm:prSet presAssocID="{0D6D527A-5F35-44AA-9DF7-593542611149}" presName="imgShp" presStyleLbl="fgImgPlace1" presStyleIdx="3" presStyleCnt="9"/>
      <dgm:spPr>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dgm:spPr>
    </dgm:pt>
    <dgm:pt modelId="{67D45597-4A49-410E-A717-39FBD2626D4D}" type="pres">
      <dgm:prSet presAssocID="{0D6D527A-5F35-44AA-9DF7-593542611149}" presName="txShp" presStyleLbl="node1" presStyleIdx="3" presStyleCnt="9">
        <dgm:presLayoutVars>
          <dgm:bulletEnabled val="1"/>
        </dgm:presLayoutVars>
      </dgm:prSet>
      <dgm:spPr/>
    </dgm:pt>
    <dgm:pt modelId="{83FAA287-72F9-49EE-8027-F684FF98F7C4}" type="pres">
      <dgm:prSet presAssocID="{7D8503C1-DF5F-4129-B7A5-E77BD4FB4BEB}" presName="spacing" presStyleCnt="0"/>
      <dgm:spPr/>
    </dgm:pt>
    <dgm:pt modelId="{241A8020-A4A1-4C36-A34F-FD1BC1BD1D97}" type="pres">
      <dgm:prSet presAssocID="{EAA21531-5570-4789-9A0C-7ECC63931BA5}" presName="composite" presStyleCnt="0"/>
      <dgm:spPr/>
    </dgm:pt>
    <dgm:pt modelId="{D783767E-4443-4397-9033-A531FD6D344D}" type="pres">
      <dgm:prSet presAssocID="{EAA21531-5570-4789-9A0C-7ECC63931BA5}" presName="imgShp" presStyleLbl="fgImgPlace1" presStyleIdx="4" presStyleCnt="9"/>
      <dgm:spPr>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dgm:spPr>
    </dgm:pt>
    <dgm:pt modelId="{7636F539-EB35-44C3-B908-22980901534E}" type="pres">
      <dgm:prSet presAssocID="{EAA21531-5570-4789-9A0C-7ECC63931BA5}" presName="txShp" presStyleLbl="node1" presStyleIdx="4" presStyleCnt="9">
        <dgm:presLayoutVars>
          <dgm:bulletEnabled val="1"/>
        </dgm:presLayoutVars>
      </dgm:prSet>
      <dgm:spPr/>
    </dgm:pt>
    <dgm:pt modelId="{ECD732DA-4097-4FD0-A1AD-CB88C157DC52}" type="pres">
      <dgm:prSet presAssocID="{213B4899-A784-43FE-B94C-DEC0E38B0295}" presName="spacing" presStyleCnt="0"/>
      <dgm:spPr/>
    </dgm:pt>
    <dgm:pt modelId="{D4C38F2B-7D33-4E6B-BBDA-84F136DE2CF3}" type="pres">
      <dgm:prSet presAssocID="{A331E11C-1676-4F05-9687-DA2B9136BE31}" presName="composite" presStyleCnt="0"/>
      <dgm:spPr/>
    </dgm:pt>
    <dgm:pt modelId="{5CE1A378-A0D4-4C59-A41A-15547E972B6D}" type="pres">
      <dgm:prSet presAssocID="{A331E11C-1676-4F05-9687-DA2B9136BE31}" presName="imgShp" presStyleLbl="fgImgPlace1" presStyleIdx="5" presStyleCnt="9"/>
      <dgm:spPr>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dgm:spPr>
    </dgm:pt>
    <dgm:pt modelId="{CDD76F9D-5FB6-4F9C-9E1E-4040CE50B2F5}" type="pres">
      <dgm:prSet presAssocID="{A331E11C-1676-4F05-9687-DA2B9136BE31}" presName="txShp" presStyleLbl="node1" presStyleIdx="5" presStyleCnt="9">
        <dgm:presLayoutVars>
          <dgm:bulletEnabled val="1"/>
        </dgm:presLayoutVars>
      </dgm:prSet>
      <dgm:spPr/>
    </dgm:pt>
    <dgm:pt modelId="{D8DE0CB0-3BB2-43A0-852C-5F0FD8AE634D}" type="pres">
      <dgm:prSet presAssocID="{FA09B956-49F0-4B59-8D9C-97F2D247AA6C}" presName="spacing" presStyleCnt="0"/>
      <dgm:spPr/>
    </dgm:pt>
    <dgm:pt modelId="{D218BFCA-F241-4D15-8E72-EE0433E66598}" type="pres">
      <dgm:prSet presAssocID="{754C1A8C-20E6-4410-8DFC-DF8D2205358A}" presName="composite" presStyleCnt="0"/>
      <dgm:spPr/>
    </dgm:pt>
    <dgm:pt modelId="{9AF78547-E5FC-4F19-93BE-E347D881394A}" type="pres">
      <dgm:prSet presAssocID="{754C1A8C-20E6-4410-8DFC-DF8D2205358A}" presName="imgShp" presStyleLbl="fgImgPlace1" presStyleIdx="6" presStyleCnt="9"/>
      <dgm:spPr>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dgm:spPr>
    </dgm:pt>
    <dgm:pt modelId="{A0F0E73A-E0FA-4EBE-9A4D-A3F6AA862F5E}" type="pres">
      <dgm:prSet presAssocID="{754C1A8C-20E6-4410-8DFC-DF8D2205358A}" presName="txShp" presStyleLbl="node1" presStyleIdx="6" presStyleCnt="9">
        <dgm:presLayoutVars>
          <dgm:bulletEnabled val="1"/>
        </dgm:presLayoutVars>
      </dgm:prSet>
      <dgm:spPr/>
    </dgm:pt>
    <dgm:pt modelId="{6418F366-B8F6-47D1-8CD8-BCBD01ED1F85}" type="pres">
      <dgm:prSet presAssocID="{A8D09983-B328-48FB-82E6-0257B8965A71}" presName="spacing" presStyleCnt="0"/>
      <dgm:spPr/>
    </dgm:pt>
    <dgm:pt modelId="{F56F8527-CAD3-4F9E-B201-C557336D1C63}" type="pres">
      <dgm:prSet presAssocID="{F34A323F-A07E-4E65-A0AD-425F21996767}" presName="composite" presStyleCnt="0"/>
      <dgm:spPr/>
    </dgm:pt>
    <dgm:pt modelId="{9FD23CA3-1F33-4FEF-9A0F-C5E93E92C22F}" type="pres">
      <dgm:prSet presAssocID="{F34A323F-A07E-4E65-A0AD-425F21996767}" presName="imgShp" presStyleLbl="fgImgPlace1" presStyleIdx="7" presStyleCnt="9"/>
      <dgm:spPr>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dgm:spPr>
    </dgm:pt>
    <dgm:pt modelId="{67F58982-5AC8-4332-AACF-E2B6AC0E18CF}" type="pres">
      <dgm:prSet presAssocID="{F34A323F-A07E-4E65-A0AD-425F21996767}" presName="txShp" presStyleLbl="node1" presStyleIdx="7" presStyleCnt="9">
        <dgm:presLayoutVars>
          <dgm:bulletEnabled val="1"/>
        </dgm:presLayoutVars>
      </dgm:prSet>
      <dgm:spPr/>
    </dgm:pt>
    <dgm:pt modelId="{FA4DC41C-69BD-4B6E-94C6-CE349241EFA8}" type="pres">
      <dgm:prSet presAssocID="{90614741-FFE6-4820-9CD3-4B7140D614E4}" presName="spacing" presStyleCnt="0"/>
      <dgm:spPr/>
    </dgm:pt>
    <dgm:pt modelId="{5B1D8FCF-CC5E-4FFB-86DA-47282D5CD241}" type="pres">
      <dgm:prSet presAssocID="{5A6EFC71-64F6-413E-B5F0-13CBD07E216E}" presName="composite" presStyleCnt="0"/>
      <dgm:spPr/>
    </dgm:pt>
    <dgm:pt modelId="{2E907B32-1972-4DE2-995D-CEC1AF7D1E34}" type="pres">
      <dgm:prSet presAssocID="{5A6EFC71-64F6-413E-B5F0-13CBD07E216E}" presName="imgShp" presStyleLbl="fgImgPlace1" presStyleIdx="8" presStyleCnt="9"/>
      <dgm:spPr>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dgm:spPr>
    </dgm:pt>
    <dgm:pt modelId="{0B9FB8DB-98A8-42A4-A09D-C33A723826B2}" type="pres">
      <dgm:prSet presAssocID="{5A6EFC71-64F6-413E-B5F0-13CBD07E216E}" presName="txShp" presStyleLbl="node1" presStyleIdx="8" presStyleCnt="9">
        <dgm:presLayoutVars>
          <dgm:bulletEnabled val="1"/>
        </dgm:presLayoutVars>
      </dgm:prSet>
      <dgm:spPr/>
    </dgm:pt>
  </dgm:ptLst>
  <dgm:cxnLst>
    <dgm:cxn modelId="{5C8CFF0A-3115-4827-9241-354311A66DFF}" srcId="{E7F70F3A-2F79-45E2-A5A6-3DBB34D1CDDD}" destId="{5A6EFC71-64F6-413E-B5F0-13CBD07E216E}" srcOrd="8" destOrd="0" parTransId="{4135D17E-4634-4E5F-B658-993CDF2F9714}" sibTransId="{628A3D11-B7DB-46EC-A49C-99CD604AB936}"/>
    <dgm:cxn modelId="{AF5C371B-D8A6-4BA2-8BDC-E746011ACC85}" type="presOf" srcId="{754C1A8C-20E6-4410-8DFC-DF8D2205358A}" destId="{A0F0E73A-E0FA-4EBE-9A4D-A3F6AA862F5E}" srcOrd="0" destOrd="0" presId="urn:microsoft.com/office/officeart/2005/8/layout/vList3"/>
    <dgm:cxn modelId="{B249B43C-36E3-4643-8B76-61C9EF209343}" type="presOf" srcId="{73F1DE86-5406-406B-AFC4-0832C924CDFA}" destId="{5F68CCB7-2802-4CD3-B741-7838C750C311}" srcOrd="0" destOrd="0" presId="urn:microsoft.com/office/officeart/2005/8/layout/vList3"/>
    <dgm:cxn modelId="{5C9D0062-625A-4DF1-989C-BA5DA38C4157}" type="presOf" srcId="{A331E11C-1676-4F05-9687-DA2B9136BE31}" destId="{CDD76F9D-5FB6-4F9C-9E1E-4040CE50B2F5}" srcOrd="0" destOrd="0" presId="urn:microsoft.com/office/officeart/2005/8/layout/vList3"/>
    <dgm:cxn modelId="{6E1DD768-542E-4400-B3BD-1AFC88883F6B}" srcId="{E7F70F3A-2F79-45E2-A5A6-3DBB34D1CDDD}" destId="{754C1A8C-20E6-4410-8DFC-DF8D2205358A}" srcOrd="6" destOrd="0" parTransId="{72F68F2D-3E73-4D4E-8B40-E048C65F5627}" sibTransId="{A8D09983-B328-48FB-82E6-0257B8965A71}"/>
    <dgm:cxn modelId="{F6C7304E-4E5D-4B85-94A0-FDB40B9E89DC}" type="presOf" srcId="{F34A323F-A07E-4E65-A0AD-425F21996767}" destId="{67F58982-5AC8-4332-AACF-E2B6AC0E18CF}" srcOrd="0" destOrd="0" presId="urn:microsoft.com/office/officeart/2005/8/layout/vList3"/>
    <dgm:cxn modelId="{765B0276-3375-4C80-9A2D-DBB4CBE1842C}" srcId="{E7F70F3A-2F79-45E2-A5A6-3DBB34D1CDDD}" destId="{0D6D527A-5F35-44AA-9DF7-593542611149}" srcOrd="3" destOrd="0" parTransId="{DFB72A68-5F99-46BB-8998-8636557E6260}" sibTransId="{7D8503C1-DF5F-4129-B7A5-E77BD4FB4BEB}"/>
    <dgm:cxn modelId="{BD52F876-23C0-4644-97B9-B1671AFD5CEA}" srcId="{E7F70F3A-2F79-45E2-A5A6-3DBB34D1CDDD}" destId="{F34A323F-A07E-4E65-A0AD-425F21996767}" srcOrd="7" destOrd="0" parTransId="{D2015C93-13F9-4E10-A2C0-FCBDF19B61F8}" sibTransId="{90614741-FFE6-4820-9CD3-4B7140D614E4}"/>
    <dgm:cxn modelId="{0146A999-91A5-4865-8B68-B09EFC767BB4}" type="presOf" srcId="{EAA21531-5570-4789-9A0C-7ECC63931BA5}" destId="{7636F539-EB35-44C3-B908-22980901534E}" srcOrd="0" destOrd="0" presId="urn:microsoft.com/office/officeart/2005/8/layout/vList3"/>
    <dgm:cxn modelId="{A1448D9A-37EC-4456-AF1A-766A9B31CBD1}" srcId="{E7F70F3A-2F79-45E2-A5A6-3DBB34D1CDDD}" destId="{EAA21531-5570-4789-9A0C-7ECC63931BA5}" srcOrd="4" destOrd="0" parTransId="{7013D6D2-33E7-4996-8C6A-DFD73EB6B583}" sibTransId="{213B4899-A784-43FE-B94C-DEC0E38B0295}"/>
    <dgm:cxn modelId="{0107609D-BD4F-49C6-A264-FDFB2F05E2D1}" type="presOf" srcId="{0D6D527A-5F35-44AA-9DF7-593542611149}" destId="{67D45597-4A49-410E-A717-39FBD2626D4D}" srcOrd="0" destOrd="0" presId="urn:microsoft.com/office/officeart/2005/8/layout/vList3"/>
    <dgm:cxn modelId="{FA0701AA-A770-4F54-A453-78E30BF3B5BF}" srcId="{E7F70F3A-2F79-45E2-A5A6-3DBB34D1CDDD}" destId="{7BFAC4A6-D8F0-47FA-81AE-5D386A7794B8}" srcOrd="1" destOrd="0" parTransId="{B6C71EDD-2AC9-46D8-B115-9C3434DE8B99}" sibTransId="{50DAD79E-4281-4B55-BBD6-BC5B11158F42}"/>
    <dgm:cxn modelId="{C73282C1-43D3-4EAA-8331-9951E392B714}" type="presOf" srcId="{5A6EFC71-64F6-413E-B5F0-13CBD07E216E}" destId="{0B9FB8DB-98A8-42A4-A09D-C33A723826B2}" srcOrd="0" destOrd="0" presId="urn:microsoft.com/office/officeart/2005/8/layout/vList3"/>
    <dgm:cxn modelId="{ACD8ABD0-DC46-4765-8B93-4DB3274A1FAC}" srcId="{E7F70F3A-2F79-45E2-A5A6-3DBB34D1CDDD}" destId="{ECA74CA9-8E42-415C-94CC-8623B00C85E7}" srcOrd="0" destOrd="0" parTransId="{42AF601F-3D26-464D-88DE-4B9438962255}" sibTransId="{77B2BC36-4B68-4845-97C0-B8DC874FCE60}"/>
    <dgm:cxn modelId="{9DC589D3-8F2D-44A1-B78A-AB6CAE789422}" type="presOf" srcId="{7BFAC4A6-D8F0-47FA-81AE-5D386A7794B8}" destId="{9B0F0B87-5A84-4E8C-92E4-96424D79BFF3}" srcOrd="0" destOrd="0" presId="urn:microsoft.com/office/officeart/2005/8/layout/vList3"/>
    <dgm:cxn modelId="{D97382E8-0FBF-44C4-810E-7A5EF1268E4F}" srcId="{E7F70F3A-2F79-45E2-A5A6-3DBB34D1CDDD}" destId="{73F1DE86-5406-406B-AFC4-0832C924CDFA}" srcOrd="2" destOrd="0" parTransId="{C20C3061-C9A4-42A3-A51A-CB46D5C91006}" sibTransId="{DA9A9DD4-28F2-4EC0-AB95-AD624CF65BA6}"/>
    <dgm:cxn modelId="{7CC979EE-72C5-4D82-BEF4-F9F64E2E4349}" type="presOf" srcId="{E7F70F3A-2F79-45E2-A5A6-3DBB34D1CDDD}" destId="{069C7FE1-96E4-4CA7-AC92-15F8AE209FDE}" srcOrd="0" destOrd="0" presId="urn:microsoft.com/office/officeart/2005/8/layout/vList3"/>
    <dgm:cxn modelId="{B66F06F7-AA3F-4D7F-AC20-2323B7DB2B6E}" type="presOf" srcId="{ECA74CA9-8E42-415C-94CC-8623B00C85E7}" destId="{C4D00CDC-35CB-4352-A582-E38D2612C5F5}" srcOrd="0" destOrd="0" presId="urn:microsoft.com/office/officeart/2005/8/layout/vList3"/>
    <dgm:cxn modelId="{D0B0F3FB-99CA-453F-A252-30A09B01D788}" srcId="{E7F70F3A-2F79-45E2-A5A6-3DBB34D1CDDD}" destId="{A331E11C-1676-4F05-9687-DA2B9136BE31}" srcOrd="5" destOrd="0" parTransId="{DC245159-CB3B-4D9C-8CB8-31EDC88082F0}" sibTransId="{FA09B956-49F0-4B59-8D9C-97F2D247AA6C}"/>
    <dgm:cxn modelId="{9FF99C7D-A389-44E1-98D8-C1FC38D7242A}" type="presParOf" srcId="{069C7FE1-96E4-4CA7-AC92-15F8AE209FDE}" destId="{222E6EE0-0008-4BF4-B1C8-56F75D5CD952}" srcOrd="0" destOrd="0" presId="urn:microsoft.com/office/officeart/2005/8/layout/vList3"/>
    <dgm:cxn modelId="{0F858145-EB41-4039-8F9D-391CA359DF0C}" type="presParOf" srcId="{222E6EE0-0008-4BF4-B1C8-56F75D5CD952}" destId="{AF81774D-0F3C-4FF2-9DA4-A53DC5032E18}" srcOrd="0" destOrd="0" presId="urn:microsoft.com/office/officeart/2005/8/layout/vList3"/>
    <dgm:cxn modelId="{FB2094E6-FF9D-43D3-B562-E5476C8F3A5C}" type="presParOf" srcId="{222E6EE0-0008-4BF4-B1C8-56F75D5CD952}" destId="{C4D00CDC-35CB-4352-A582-E38D2612C5F5}" srcOrd="1" destOrd="0" presId="urn:microsoft.com/office/officeart/2005/8/layout/vList3"/>
    <dgm:cxn modelId="{DBF375E4-B122-4230-81F0-9C885FA11377}" type="presParOf" srcId="{069C7FE1-96E4-4CA7-AC92-15F8AE209FDE}" destId="{056224EA-82CB-4920-AB4D-F1B88CFEC128}" srcOrd="1" destOrd="0" presId="urn:microsoft.com/office/officeart/2005/8/layout/vList3"/>
    <dgm:cxn modelId="{2E8F57D2-B05D-4A99-A215-5C14819F7CD8}" type="presParOf" srcId="{069C7FE1-96E4-4CA7-AC92-15F8AE209FDE}" destId="{DB0F94E0-1473-4893-AD31-1A334676597C}" srcOrd="2" destOrd="0" presId="urn:microsoft.com/office/officeart/2005/8/layout/vList3"/>
    <dgm:cxn modelId="{C1E559FB-5D45-4787-B5CA-3CA2020BD38E}" type="presParOf" srcId="{DB0F94E0-1473-4893-AD31-1A334676597C}" destId="{EF2A1DD9-25CA-4A03-B614-1AC17E386EE0}" srcOrd="0" destOrd="0" presId="urn:microsoft.com/office/officeart/2005/8/layout/vList3"/>
    <dgm:cxn modelId="{4E871E70-33EB-4037-BDF3-C82CEDC62CC9}" type="presParOf" srcId="{DB0F94E0-1473-4893-AD31-1A334676597C}" destId="{9B0F0B87-5A84-4E8C-92E4-96424D79BFF3}" srcOrd="1" destOrd="0" presId="urn:microsoft.com/office/officeart/2005/8/layout/vList3"/>
    <dgm:cxn modelId="{91CEF540-98C0-4EB2-A55B-1F3AC532D9F8}" type="presParOf" srcId="{069C7FE1-96E4-4CA7-AC92-15F8AE209FDE}" destId="{EAD7CAAD-052D-43D6-8F4E-5E7394CF2AB7}" srcOrd="3" destOrd="0" presId="urn:microsoft.com/office/officeart/2005/8/layout/vList3"/>
    <dgm:cxn modelId="{4896B8EB-5C5F-4398-9136-86C6AEC7B8D6}" type="presParOf" srcId="{069C7FE1-96E4-4CA7-AC92-15F8AE209FDE}" destId="{6F564199-5CA2-400F-B959-C5D33FBE644E}" srcOrd="4" destOrd="0" presId="urn:microsoft.com/office/officeart/2005/8/layout/vList3"/>
    <dgm:cxn modelId="{D6A4B975-EED9-4377-9DA4-2BF561158C5B}" type="presParOf" srcId="{6F564199-5CA2-400F-B959-C5D33FBE644E}" destId="{4D040802-441C-4CE9-B6A1-4B53A2E4EA8E}" srcOrd="0" destOrd="0" presId="urn:microsoft.com/office/officeart/2005/8/layout/vList3"/>
    <dgm:cxn modelId="{EF87A6C6-A7BF-4BAF-B879-5162BA7B6D1C}" type="presParOf" srcId="{6F564199-5CA2-400F-B959-C5D33FBE644E}" destId="{5F68CCB7-2802-4CD3-B741-7838C750C311}" srcOrd="1" destOrd="0" presId="urn:microsoft.com/office/officeart/2005/8/layout/vList3"/>
    <dgm:cxn modelId="{AF285A56-1C47-4BBE-8E9D-A4431F793AD5}" type="presParOf" srcId="{069C7FE1-96E4-4CA7-AC92-15F8AE209FDE}" destId="{B5BFF6E8-4CF1-4501-93BE-D79A2AD499C8}" srcOrd="5" destOrd="0" presId="urn:microsoft.com/office/officeart/2005/8/layout/vList3"/>
    <dgm:cxn modelId="{6C8F8103-235A-4C79-8BB0-9ACD8C4E964E}" type="presParOf" srcId="{069C7FE1-96E4-4CA7-AC92-15F8AE209FDE}" destId="{D8E87966-5C3A-4D39-927D-F7D112BA0F06}" srcOrd="6" destOrd="0" presId="urn:microsoft.com/office/officeart/2005/8/layout/vList3"/>
    <dgm:cxn modelId="{21D071C2-1EA4-4220-B624-5E0D8A44FE8A}" type="presParOf" srcId="{D8E87966-5C3A-4D39-927D-F7D112BA0F06}" destId="{096439A2-8F43-42B8-9588-BDEDACD63871}" srcOrd="0" destOrd="0" presId="urn:microsoft.com/office/officeart/2005/8/layout/vList3"/>
    <dgm:cxn modelId="{A52536C7-3DA0-4F88-94DF-413BE9A4169F}" type="presParOf" srcId="{D8E87966-5C3A-4D39-927D-F7D112BA0F06}" destId="{67D45597-4A49-410E-A717-39FBD2626D4D}" srcOrd="1" destOrd="0" presId="urn:microsoft.com/office/officeart/2005/8/layout/vList3"/>
    <dgm:cxn modelId="{056B8F13-F100-4E87-B382-8F7C941E7440}" type="presParOf" srcId="{069C7FE1-96E4-4CA7-AC92-15F8AE209FDE}" destId="{83FAA287-72F9-49EE-8027-F684FF98F7C4}" srcOrd="7" destOrd="0" presId="urn:microsoft.com/office/officeart/2005/8/layout/vList3"/>
    <dgm:cxn modelId="{A211A168-E8FF-440E-9977-83B464334FE9}" type="presParOf" srcId="{069C7FE1-96E4-4CA7-AC92-15F8AE209FDE}" destId="{241A8020-A4A1-4C36-A34F-FD1BC1BD1D97}" srcOrd="8" destOrd="0" presId="urn:microsoft.com/office/officeart/2005/8/layout/vList3"/>
    <dgm:cxn modelId="{B943B67C-25F4-4555-AEB9-6CD442CA6AF3}" type="presParOf" srcId="{241A8020-A4A1-4C36-A34F-FD1BC1BD1D97}" destId="{D783767E-4443-4397-9033-A531FD6D344D}" srcOrd="0" destOrd="0" presId="urn:microsoft.com/office/officeart/2005/8/layout/vList3"/>
    <dgm:cxn modelId="{238CE909-561A-4FDC-AE90-E59745CE5DD6}" type="presParOf" srcId="{241A8020-A4A1-4C36-A34F-FD1BC1BD1D97}" destId="{7636F539-EB35-44C3-B908-22980901534E}" srcOrd="1" destOrd="0" presId="urn:microsoft.com/office/officeart/2005/8/layout/vList3"/>
    <dgm:cxn modelId="{345F7C4B-CAE1-4FF2-AA9F-7BDF29C83849}" type="presParOf" srcId="{069C7FE1-96E4-4CA7-AC92-15F8AE209FDE}" destId="{ECD732DA-4097-4FD0-A1AD-CB88C157DC52}" srcOrd="9" destOrd="0" presId="urn:microsoft.com/office/officeart/2005/8/layout/vList3"/>
    <dgm:cxn modelId="{7E2ED185-A03E-4E70-92F0-57EFF2DA2FAE}" type="presParOf" srcId="{069C7FE1-96E4-4CA7-AC92-15F8AE209FDE}" destId="{D4C38F2B-7D33-4E6B-BBDA-84F136DE2CF3}" srcOrd="10" destOrd="0" presId="urn:microsoft.com/office/officeart/2005/8/layout/vList3"/>
    <dgm:cxn modelId="{DC6E73BB-E600-48B1-AD39-3DAE094BB071}" type="presParOf" srcId="{D4C38F2B-7D33-4E6B-BBDA-84F136DE2CF3}" destId="{5CE1A378-A0D4-4C59-A41A-15547E972B6D}" srcOrd="0" destOrd="0" presId="urn:microsoft.com/office/officeart/2005/8/layout/vList3"/>
    <dgm:cxn modelId="{E6DD8BCD-28B1-4347-95B6-2F1544479D8F}" type="presParOf" srcId="{D4C38F2B-7D33-4E6B-BBDA-84F136DE2CF3}" destId="{CDD76F9D-5FB6-4F9C-9E1E-4040CE50B2F5}" srcOrd="1" destOrd="0" presId="urn:microsoft.com/office/officeart/2005/8/layout/vList3"/>
    <dgm:cxn modelId="{1AFB3211-B5F1-4519-B587-3EC3D8CC9A8A}" type="presParOf" srcId="{069C7FE1-96E4-4CA7-AC92-15F8AE209FDE}" destId="{D8DE0CB0-3BB2-43A0-852C-5F0FD8AE634D}" srcOrd="11" destOrd="0" presId="urn:microsoft.com/office/officeart/2005/8/layout/vList3"/>
    <dgm:cxn modelId="{BD38D5D8-33B8-4005-868C-66D92A820E47}" type="presParOf" srcId="{069C7FE1-96E4-4CA7-AC92-15F8AE209FDE}" destId="{D218BFCA-F241-4D15-8E72-EE0433E66598}" srcOrd="12" destOrd="0" presId="urn:microsoft.com/office/officeart/2005/8/layout/vList3"/>
    <dgm:cxn modelId="{78D5DAC7-8E09-4FB8-BDCB-7E9F311CB11A}" type="presParOf" srcId="{D218BFCA-F241-4D15-8E72-EE0433E66598}" destId="{9AF78547-E5FC-4F19-93BE-E347D881394A}" srcOrd="0" destOrd="0" presId="urn:microsoft.com/office/officeart/2005/8/layout/vList3"/>
    <dgm:cxn modelId="{DD36BB45-0722-44AF-8012-B649F448801D}" type="presParOf" srcId="{D218BFCA-F241-4D15-8E72-EE0433E66598}" destId="{A0F0E73A-E0FA-4EBE-9A4D-A3F6AA862F5E}" srcOrd="1" destOrd="0" presId="urn:microsoft.com/office/officeart/2005/8/layout/vList3"/>
    <dgm:cxn modelId="{70549707-BB6D-4EE5-A7A1-E6E2F76C4DA3}" type="presParOf" srcId="{069C7FE1-96E4-4CA7-AC92-15F8AE209FDE}" destId="{6418F366-B8F6-47D1-8CD8-BCBD01ED1F85}" srcOrd="13" destOrd="0" presId="urn:microsoft.com/office/officeart/2005/8/layout/vList3"/>
    <dgm:cxn modelId="{BB6A18A9-3110-4A46-820D-CEF47AF3D20F}" type="presParOf" srcId="{069C7FE1-96E4-4CA7-AC92-15F8AE209FDE}" destId="{F56F8527-CAD3-4F9E-B201-C557336D1C63}" srcOrd="14" destOrd="0" presId="urn:microsoft.com/office/officeart/2005/8/layout/vList3"/>
    <dgm:cxn modelId="{34109CD0-1D5E-49C0-A648-178C643A030B}" type="presParOf" srcId="{F56F8527-CAD3-4F9E-B201-C557336D1C63}" destId="{9FD23CA3-1F33-4FEF-9A0F-C5E93E92C22F}" srcOrd="0" destOrd="0" presId="urn:microsoft.com/office/officeart/2005/8/layout/vList3"/>
    <dgm:cxn modelId="{DB1C6F48-F9E9-4748-8AE7-8D037AFA0BCD}" type="presParOf" srcId="{F56F8527-CAD3-4F9E-B201-C557336D1C63}" destId="{67F58982-5AC8-4332-AACF-E2B6AC0E18CF}" srcOrd="1" destOrd="0" presId="urn:microsoft.com/office/officeart/2005/8/layout/vList3"/>
    <dgm:cxn modelId="{D5302680-621B-41A3-8AC5-C6D05F002308}" type="presParOf" srcId="{069C7FE1-96E4-4CA7-AC92-15F8AE209FDE}" destId="{FA4DC41C-69BD-4B6E-94C6-CE349241EFA8}" srcOrd="15" destOrd="0" presId="urn:microsoft.com/office/officeart/2005/8/layout/vList3"/>
    <dgm:cxn modelId="{ABDFCF23-3A92-4471-A8CD-01689DFAEB63}" type="presParOf" srcId="{069C7FE1-96E4-4CA7-AC92-15F8AE209FDE}" destId="{5B1D8FCF-CC5E-4FFB-86DA-47282D5CD241}" srcOrd="16" destOrd="0" presId="urn:microsoft.com/office/officeart/2005/8/layout/vList3"/>
    <dgm:cxn modelId="{033AF9DB-E0F9-4A58-8CE1-11489100195B}" type="presParOf" srcId="{5B1D8FCF-CC5E-4FFB-86DA-47282D5CD241}" destId="{2E907B32-1972-4DE2-995D-CEC1AF7D1E34}" srcOrd="0" destOrd="0" presId="urn:microsoft.com/office/officeart/2005/8/layout/vList3"/>
    <dgm:cxn modelId="{26C2F553-0784-4833-B8EF-FAB8B903D70A}" type="presParOf" srcId="{5B1D8FCF-CC5E-4FFB-86DA-47282D5CD241}" destId="{0B9FB8DB-98A8-42A4-A09D-C33A723826B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00CDC-35CB-4352-A582-E38D2612C5F5}">
      <dsp:nvSpPr>
        <dsp:cNvPr id="0" name=""/>
        <dsp:cNvSpPr/>
      </dsp:nvSpPr>
      <dsp:spPr>
        <a:xfrm rot="10800000">
          <a:off x="1670684" y="3291"/>
          <a:ext cx="6239113" cy="396713"/>
        </a:xfrm>
        <a:prstGeom prst="homePlat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4939" tIns="72390" rIns="135128"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badi" panose="020B0604020104020204" pitchFamily="34" charset="0"/>
            </a:rPr>
            <a:t>INTRODUCTION</a:t>
          </a:r>
        </a:p>
      </dsp:txBody>
      <dsp:txXfrm rot="10800000">
        <a:off x="1769862" y="3291"/>
        <a:ext cx="6139935" cy="396713"/>
      </dsp:txXfrm>
    </dsp:sp>
    <dsp:sp modelId="{AF81774D-0F3C-4FF2-9DA4-A53DC5032E18}">
      <dsp:nvSpPr>
        <dsp:cNvPr id="0" name=""/>
        <dsp:cNvSpPr/>
      </dsp:nvSpPr>
      <dsp:spPr>
        <a:xfrm>
          <a:off x="1472327" y="3291"/>
          <a:ext cx="396713" cy="396713"/>
        </a:xfrm>
        <a:prstGeom prst="ellipse">
          <a:avLst/>
        </a:prstGeom>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9B0F0B87-5A84-4E8C-92E4-96424D79BFF3}">
      <dsp:nvSpPr>
        <dsp:cNvPr id="0" name=""/>
        <dsp:cNvSpPr/>
      </dsp:nvSpPr>
      <dsp:spPr>
        <a:xfrm rot="10800000">
          <a:off x="1670684" y="518426"/>
          <a:ext cx="6239113" cy="396713"/>
        </a:xfrm>
        <a:prstGeom prst="homePlat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4939" tIns="72390" rIns="135128"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badi" panose="020B0604020104020204" pitchFamily="34" charset="0"/>
            </a:rPr>
            <a:t>HISTORIQUE</a:t>
          </a:r>
        </a:p>
      </dsp:txBody>
      <dsp:txXfrm rot="10800000">
        <a:off x="1769862" y="518426"/>
        <a:ext cx="6139935" cy="396713"/>
      </dsp:txXfrm>
    </dsp:sp>
    <dsp:sp modelId="{EF2A1DD9-25CA-4A03-B614-1AC17E386EE0}">
      <dsp:nvSpPr>
        <dsp:cNvPr id="0" name=""/>
        <dsp:cNvSpPr/>
      </dsp:nvSpPr>
      <dsp:spPr>
        <a:xfrm>
          <a:off x="1472327" y="518426"/>
          <a:ext cx="396713" cy="396713"/>
        </a:xfrm>
        <a:prstGeom prst="ellipse">
          <a:avLst/>
        </a:prstGeom>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5F68CCB7-2802-4CD3-B741-7838C750C311}">
      <dsp:nvSpPr>
        <dsp:cNvPr id="0" name=""/>
        <dsp:cNvSpPr/>
      </dsp:nvSpPr>
      <dsp:spPr>
        <a:xfrm rot="10800000">
          <a:off x="1670684" y="1033561"/>
          <a:ext cx="6239113" cy="396713"/>
        </a:xfrm>
        <a:prstGeom prst="homePlat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4939" tIns="72390" rIns="135128"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badi" panose="020B0604020104020204" pitchFamily="34" charset="0"/>
            </a:rPr>
            <a:t>FONDEMENT</a:t>
          </a:r>
        </a:p>
      </dsp:txBody>
      <dsp:txXfrm rot="10800000">
        <a:off x="1769862" y="1033561"/>
        <a:ext cx="6139935" cy="396713"/>
      </dsp:txXfrm>
    </dsp:sp>
    <dsp:sp modelId="{4D040802-441C-4CE9-B6A1-4B53A2E4EA8E}">
      <dsp:nvSpPr>
        <dsp:cNvPr id="0" name=""/>
        <dsp:cNvSpPr/>
      </dsp:nvSpPr>
      <dsp:spPr>
        <a:xfrm>
          <a:off x="1472327" y="1033561"/>
          <a:ext cx="396713" cy="396713"/>
        </a:xfrm>
        <a:prstGeom prst="ellipse">
          <a:avLst/>
        </a:prstGeom>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67D45597-4A49-410E-A717-39FBD2626D4D}">
      <dsp:nvSpPr>
        <dsp:cNvPr id="0" name=""/>
        <dsp:cNvSpPr/>
      </dsp:nvSpPr>
      <dsp:spPr>
        <a:xfrm rot="10800000">
          <a:off x="1670684" y="1548696"/>
          <a:ext cx="6239113" cy="396713"/>
        </a:xfrm>
        <a:prstGeom prst="homePlat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4939" tIns="72390" rIns="135128"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badi" panose="020B0604020104020204" pitchFamily="34" charset="0"/>
            </a:rPr>
            <a:t>FONCTIONNALITES PRINCIPALES</a:t>
          </a:r>
        </a:p>
      </dsp:txBody>
      <dsp:txXfrm rot="10800000">
        <a:off x="1769862" y="1548696"/>
        <a:ext cx="6139935" cy="396713"/>
      </dsp:txXfrm>
    </dsp:sp>
    <dsp:sp modelId="{096439A2-8F43-42B8-9588-BDEDACD63871}">
      <dsp:nvSpPr>
        <dsp:cNvPr id="0" name=""/>
        <dsp:cNvSpPr/>
      </dsp:nvSpPr>
      <dsp:spPr>
        <a:xfrm>
          <a:off x="1472327" y="1548696"/>
          <a:ext cx="396713" cy="396713"/>
        </a:xfrm>
        <a:prstGeom prst="ellipse">
          <a:avLst/>
        </a:prstGeom>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7636F539-EB35-44C3-B908-22980901534E}">
      <dsp:nvSpPr>
        <dsp:cNvPr id="0" name=""/>
        <dsp:cNvSpPr/>
      </dsp:nvSpPr>
      <dsp:spPr>
        <a:xfrm rot="10800000">
          <a:off x="1670684" y="2063831"/>
          <a:ext cx="6239113" cy="396713"/>
        </a:xfrm>
        <a:prstGeom prst="homePlat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4939" tIns="72390" rIns="135128"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badi" panose="020B0604020104020204" pitchFamily="34" charset="0"/>
            </a:rPr>
            <a:t>UTILISATION</a:t>
          </a:r>
        </a:p>
      </dsp:txBody>
      <dsp:txXfrm rot="10800000">
        <a:off x="1769862" y="2063831"/>
        <a:ext cx="6139935" cy="396713"/>
      </dsp:txXfrm>
    </dsp:sp>
    <dsp:sp modelId="{D783767E-4443-4397-9033-A531FD6D344D}">
      <dsp:nvSpPr>
        <dsp:cNvPr id="0" name=""/>
        <dsp:cNvSpPr/>
      </dsp:nvSpPr>
      <dsp:spPr>
        <a:xfrm>
          <a:off x="1472327" y="2063831"/>
          <a:ext cx="396713" cy="396713"/>
        </a:xfrm>
        <a:prstGeom prst="ellipse">
          <a:avLst/>
        </a:prstGeom>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CDD76F9D-5FB6-4F9C-9E1E-4040CE50B2F5}">
      <dsp:nvSpPr>
        <dsp:cNvPr id="0" name=""/>
        <dsp:cNvSpPr/>
      </dsp:nvSpPr>
      <dsp:spPr>
        <a:xfrm rot="10800000">
          <a:off x="1670684" y="2578966"/>
          <a:ext cx="6239113" cy="396713"/>
        </a:xfrm>
        <a:prstGeom prst="homePlat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4939" tIns="72390" rIns="135128"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badi" panose="020B0604020104020204" pitchFamily="34" charset="0"/>
            </a:rPr>
            <a:t>COLLABORATION</a:t>
          </a:r>
        </a:p>
      </dsp:txBody>
      <dsp:txXfrm rot="10800000">
        <a:off x="1769862" y="2578966"/>
        <a:ext cx="6139935" cy="396713"/>
      </dsp:txXfrm>
    </dsp:sp>
    <dsp:sp modelId="{5CE1A378-A0D4-4C59-A41A-15547E972B6D}">
      <dsp:nvSpPr>
        <dsp:cNvPr id="0" name=""/>
        <dsp:cNvSpPr/>
      </dsp:nvSpPr>
      <dsp:spPr>
        <a:xfrm>
          <a:off x="1472327" y="2578966"/>
          <a:ext cx="396713" cy="396713"/>
        </a:xfrm>
        <a:prstGeom prst="ellipse">
          <a:avLst/>
        </a:prstGeom>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A0F0E73A-E0FA-4EBE-9A4D-A3F6AA862F5E}">
      <dsp:nvSpPr>
        <dsp:cNvPr id="0" name=""/>
        <dsp:cNvSpPr/>
      </dsp:nvSpPr>
      <dsp:spPr>
        <a:xfrm rot="10800000">
          <a:off x="1670684" y="3094101"/>
          <a:ext cx="6239113" cy="396713"/>
        </a:xfrm>
        <a:prstGeom prst="homePlat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4939" tIns="72390" rIns="135128"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badi" panose="020B0604020104020204" pitchFamily="34" charset="0"/>
            </a:rPr>
            <a:t>UTILISATION AVANCEES DE GITHUB</a:t>
          </a:r>
        </a:p>
      </dsp:txBody>
      <dsp:txXfrm rot="10800000">
        <a:off x="1769862" y="3094101"/>
        <a:ext cx="6139935" cy="396713"/>
      </dsp:txXfrm>
    </dsp:sp>
    <dsp:sp modelId="{9AF78547-E5FC-4F19-93BE-E347D881394A}">
      <dsp:nvSpPr>
        <dsp:cNvPr id="0" name=""/>
        <dsp:cNvSpPr/>
      </dsp:nvSpPr>
      <dsp:spPr>
        <a:xfrm>
          <a:off x="1472327" y="3094101"/>
          <a:ext cx="396713" cy="396713"/>
        </a:xfrm>
        <a:prstGeom prst="ellipse">
          <a:avLst/>
        </a:prstGeom>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67F58982-5AC8-4332-AACF-E2B6AC0E18CF}">
      <dsp:nvSpPr>
        <dsp:cNvPr id="0" name=""/>
        <dsp:cNvSpPr/>
      </dsp:nvSpPr>
      <dsp:spPr>
        <a:xfrm rot="10800000">
          <a:off x="1670684" y="3609236"/>
          <a:ext cx="6239113" cy="396713"/>
        </a:xfrm>
        <a:prstGeom prst="homePlat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4939" tIns="72390" rIns="135128"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badi" panose="020B0604020104020204" pitchFamily="34" charset="0"/>
            </a:rPr>
            <a:t>BONNES PRATIQUES AVEC GITHUB</a:t>
          </a:r>
        </a:p>
      </dsp:txBody>
      <dsp:txXfrm rot="10800000">
        <a:off x="1769862" y="3609236"/>
        <a:ext cx="6139935" cy="396713"/>
      </dsp:txXfrm>
    </dsp:sp>
    <dsp:sp modelId="{9FD23CA3-1F33-4FEF-9A0F-C5E93E92C22F}">
      <dsp:nvSpPr>
        <dsp:cNvPr id="0" name=""/>
        <dsp:cNvSpPr/>
      </dsp:nvSpPr>
      <dsp:spPr>
        <a:xfrm>
          <a:off x="1472327" y="3609236"/>
          <a:ext cx="396713" cy="396713"/>
        </a:xfrm>
        <a:prstGeom prst="ellipse">
          <a:avLst/>
        </a:prstGeom>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0B9FB8DB-98A8-42A4-A09D-C33A723826B2}">
      <dsp:nvSpPr>
        <dsp:cNvPr id="0" name=""/>
        <dsp:cNvSpPr/>
      </dsp:nvSpPr>
      <dsp:spPr>
        <a:xfrm rot="10800000">
          <a:off x="1670684" y="4124371"/>
          <a:ext cx="6239113" cy="396713"/>
        </a:xfrm>
        <a:prstGeom prst="homePlat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4939" tIns="72390" rIns="135128"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badi" panose="020B0604020104020204" pitchFamily="34" charset="0"/>
            </a:rPr>
            <a:t>CAS PRATIQUE</a:t>
          </a:r>
        </a:p>
      </dsp:txBody>
      <dsp:txXfrm rot="10800000">
        <a:off x="1769862" y="4124371"/>
        <a:ext cx="6139935" cy="396713"/>
      </dsp:txXfrm>
    </dsp:sp>
    <dsp:sp modelId="{2E907B32-1972-4DE2-995D-CEC1AF7D1E34}">
      <dsp:nvSpPr>
        <dsp:cNvPr id="0" name=""/>
        <dsp:cNvSpPr/>
      </dsp:nvSpPr>
      <dsp:spPr>
        <a:xfrm>
          <a:off x="1472327" y="4124371"/>
          <a:ext cx="396713" cy="396713"/>
        </a:xfrm>
        <a:prstGeom prst="ellipse">
          <a:avLst/>
        </a:prstGeom>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C9F366-124C-429B-8C7E-F9A54549D03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534F177-A2E9-4BBB-BD39-A257B9850F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5B713DC-E8FF-4C1E-A1BF-FF5FCF90D605}"/>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5" name="Espace réservé du pied de page 4">
            <a:extLst>
              <a:ext uri="{FF2B5EF4-FFF2-40B4-BE49-F238E27FC236}">
                <a16:creationId xmlns:a16="http://schemas.microsoft.com/office/drawing/2014/main" id="{86F5904C-B26F-4B0F-9B07-A370C58EF33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9CF13F3-578E-4A25-8B97-EF19A6DADECE}"/>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103736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E1DF8E-6AC9-4C18-A1FE-BD9E92C82AA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0062822-D73C-4ED4-9F00-B3FBC80EE4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0576E5F-EE83-49EF-A7AD-9B6C92C0F7F9}"/>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5" name="Espace réservé du pied de page 4">
            <a:extLst>
              <a:ext uri="{FF2B5EF4-FFF2-40B4-BE49-F238E27FC236}">
                <a16:creationId xmlns:a16="http://schemas.microsoft.com/office/drawing/2014/main" id="{E088227A-BB7D-4746-9396-F6AD36821C7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4E78F2-8FB0-4DA5-984E-14E32F09DF8D}"/>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389010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E08C9E7-13B1-4308-B03F-0CC0556E3BA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8F2903A-4B2A-4201-8A2F-8C9C5219ABC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DDE2221-7C50-48BA-A8F8-3C6768C75499}"/>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5" name="Espace réservé du pied de page 4">
            <a:extLst>
              <a:ext uri="{FF2B5EF4-FFF2-40B4-BE49-F238E27FC236}">
                <a16:creationId xmlns:a16="http://schemas.microsoft.com/office/drawing/2014/main" id="{7A469970-6211-4220-9CD2-E7F0BC74EAD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1C8327-50DC-4F8D-ABA2-A69C5968D523}"/>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40533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4A742F-CACB-46E6-8DDF-01DF8C917CC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0171B4F-F7A2-45B6-95B4-3583BED22F9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86CEA86-BE0B-4E5A-9251-7C359227C3E5}"/>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5" name="Espace réservé du pied de page 4">
            <a:extLst>
              <a:ext uri="{FF2B5EF4-FFF2-40B4-BE49-F238E27FC236}">
                <a16:creationId xmlns:a16="http://schemas.microsoft.com/office/drawing/2014/main" id="{D6C4BB34-40FD-4DA6-9824-4C336B2F994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CC108EF-C2F7-40DA-9EE2-E2B94D93E170}"/>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352345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958574-F11F-47F4-A8CC-9A071890791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E7D4CDD-7408-4A01-B9B7-26762E1F56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FC27FAA-2944-4068-AFB4-17722914C6ED}"/>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5" name="Espace réservé du pied de page 4">
            <a:extLst>
              <a:ext uri="{FF2B5EF4-FFF2-40B4-BE49-F238E27FC236}">
                <a16:creationId xmlns:a16="http://schemas.microsoft.com/office/drawing/2014/main" id="{AC2C6ECF-9035-45E6-83D9-1E64717FB5B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C647A79-11C1-4A22-B3BE-C2EED9616215}"/>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2406669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7977F4-4689-4CE8-9D4F-CBD301E5ACE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A84A55F-033D-4B25-A0DA-258FF7F8DF0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8B89213-16E6-4445-A85D-57006A768B2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2814CA6-F3EC-4E50-9A1C-779C873FC1B2}"/>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6" name="Espace réservé du pied de page 5">
            <a:extLst>
              <a:ext uri="{FF2B5EF4-FFF2-40B4-BE49-F238E27FC236}">
                <a16:creationId xmlns:a16="http://schemas.microsoft.com/office/drawing/2014/main" id="{230A7C05-13C0-4AE5-8248-A9AF96522F3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9CEADBD-2B7D-4EC2-8196-E46BE7A5A495}"/>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305360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1A5BCD-FAA3-4B78-84BD-DC5E6D9B7B7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9F0BE1B-4444-4013-ACAF-B1F69D8A62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816CD7A-8E8F-41F0-9E5D-57CBA50CCDE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735A0A4-E6E3-42EC-8F9C-4C1EFFA603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593E844-2250-4A94-B73F-D76712AAC8A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D301B22-3CC3-422A-8D49-143067C87E4D}"/>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8" name="Espace réservé du pied de page 7">
            <a:extLst>
              <a:ext uri="{FF2B5EF4-FFF2-40B4-BE49-F238E27FC236}">
                <a16:creationId xmlns:a16="http://schemas.microsoft.com/office/drawing/2014/main" id="{0AE64F9C-E1D4-4ADE-94A0-A4456426B67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2EFD1B9-8056-4DC9-8A03-637FC2C473E3}"/>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91144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2E2ADA-AB93-4620-A6E5-C542641EE42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AD2AFC0-E834-4175-9064-72B664836B95}"/>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4" name="Espace réservé du pied de page 3">
            <a:extLst>
              <a:ext uri="{FF2B5EF4-FFF2-40B4-BE49-F238E27FC236}">
                <a16:creationId xmlns:a16="http://schemas.microsoft.com/office/drawing/2014/main" id="{EC46B9B0-1243-4A5C-8EE2-7CA41503756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5FB0F4E-E0F4-443C-9BD6-516EFA90EF5B}"/>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3956288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0F4AD25-1425-4E65-9693-7D3F31BC95E9}"/>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3" name="Espace réservé du pied de page 2">
            <a:extLst>
              <a:ext uri="{FF2B5EF4-FFF2-40B4-BE49-F238E27FC236}">
                <a16:creationId xmlns:a16="http://schemas.microsoft.com/office/drawing/2014/main" id="{40C2A2CB-D182-47F7-B6B4-1AF4F326452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A2A1B59-8C2C-4844-B1AC-C7B92D206AE0}"/>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192824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0C4DCB-1F54-4F0E-B89A-1E896D488D7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0A7EE0D-4A4B-4092-92BB-8098E377E5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82FCBE4-BBC2-497C-ACE1-0E7B0AECF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1589C96-B090-4F7E-8005-79B7B11069EA}"/>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6" name="Espace réservé du pied de page 5">
            <a:extLst>
              <a:ext uri="{FF2B5EF4-FFF2-40B4-BE49-F238E27FC236}">
                <a16:creationId xmlns:a16="http://schemas.microsoft.com/office/drawing/2014/main" id="{8665AF16-A1FA-49BB-BEA1-12ACBAFAB18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D6D96A7-CDD2-4724-9DDA-63C82910129C}"/>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203720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72D39B-84C0-42D6-9D70-CF5EB60FA59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186D764-E364-446C-89BC-8DD649DE3A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E5BCA62-AD4D-4143-A26D-DA5873060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AD1C47F-B34A-4A52-A380-10D4A4982D9B}"/>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6" name="Espace réservé du pied de page 5">
            <a:extLst>
              <a:ext uri="{FF2B5EF4-FFF2-40B4-BE49-F238E27FC236}">
                <a16:creationId xmlns:a16="http://schemas.microsoft.com/office/drawing/2014/main" id="{E3673293-A088-41D9-8CCC-93FA0BAF888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CB72BE4-ECEE-428F-9D29-98DC058D52E1}"/>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906357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D37A658-8AFB-4FC7-BF2A-EB156084B0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0018749-6FCA-4031-BE90-7085EFC09A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91646D-1A8C-416E-BCA0-ED441DC224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F00BF-550B-428A-88B1-244FF3EBA449}" type="datetimeFigureOut">
              <a:rPr lang="fr-FR" smtClean="0"/>
              <a:t>02/05/2024</a:t>
            </a:fld>
            <a:endParaRPr lang="fr-FR"/>
          </a:p>
        </p:txBody>
      </p:sp>
      <p:sp>
        <p:nvSpPr>
          <p:cNvPr id="5" name="Espace réservé du pied de page 4">
            <a:extLst>
              <a:ext uri="{FF2B5EF4-FFF2-40B4-BE49-F238E27FC236}">
                <a16:creationId xmlns:a16="http://schemas.microsoft.com/office/drawing/2014/main" id="{6FEF3C22-812E-4947-BF6D-13A04936ED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24FCC5D-C4DF-4BC8-9F2A-481DB21958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607E4-FD81-4535-A1D5-5200CC116EE4}" type="slidenum">
              <a:rPr lang="fr-FR" smtClean="0"/>
              <a:t>‹N°›</a:t>
            </a:fld>
            <a:endParaRPr lang="fr-FR"/>
          </a:p>
        </p:txBody>
      </p:sp>
    </p:spTree>
    <p:extLst>
      <p:ext uri="{BB962C8B-B14F-4D97-AF65-F5344CB8AC3E}">
        <p14:creationId xmlns:p14="http://schemas.microsoft.com/office/powerpoint/2010/main" val="2063834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1D50BCD-37E4-4FF9-80B4-B99CF5C00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ous-titre 2">
            <a:extLst>
              <a:ext uri="{FF2B5EF4-FFF2-40B4-BE49-F238E27FC236}">
                <a16:creationId xmlns:a16="http://schemas.microsoft.com/office/drawing/2014/main" id="{D367055F-6317-4A3E-AA34-814A09F24589}"/>
              </a:ext>
            </a:extLst>
          </p:cNvPr>
          <p:cNvSpPr>
            <a:spLocks noGrp="1"/>
          </p:cNvSpPr>
          <p:nvPr>
            <p:ph type="subTitle" idx="1"/>
          </p:nvPr>
        </p:nvSpPr>
        <p:spPr>
          <a:xfrm>
            <a:off x="333375" y="5457825"/>
            <a:ext cx="4705350" cy="1143000"/>
          </a:xfrm>
        </p:spPr>
        <p:txBody>
          <a:bodyPr>
            <a:normAutofit fontScale="92500" lnSpcReduction="20000"/>
          </a:bodyPr>
          <a:lstStyle/>
          <a:p>
            <a:pPr algn="l"/>
            <a:r>
              <a:rPr lang="fr-FR" dirty="0">
                <a:solidFill>
                  <a:schemeClr val="accent4">
                    <a:lumMod val="40000"/>
                    <a:lumOff val="60000"/>
                  </a:schemeClr>
                </a:solidFill>
                <a:latin typeface="Bahnschrift Light Condensed" panose="020B0502040204020203" pitchFamily="34" charset="0"/>
              </a:rPr>
              <a:t>Présenté par:</a:t>
            </a:r>
          </a:p>
          <a:p>
            <a:pPr algn="l"/>
            <a:r>
              <a:rPr lang="fr-FR" dirty="0">
                <a:solidFill>
                  <a:schemeClr val="accent4">
                    <a:lumMod val="40000"/>
                    <a:lumOff val="60000"/>
                  </a:schemeClr>
                </a:solidFill>
                <a:latin typeface="Bahnschrift Light Condensed" panose="020B0502040204020203" pitchFamily="34" charset="0"/>
              </a:rPr>
              <a:t>LAWESON-HELU SIBI ALEXANDRA</a:t>
            </a:r>
          </a:p>
          <a:p>
            <a:pPr algn="l"/>
            <a:r>
              <a:rPr lang="fr-FR" dirty="0">
                <a:solidFill>
                  <a:schemeClr val="accent4">
                    <a:lumMod val="40000"/>
                    <a:lumOff val="60000"/>
                  </a:schemeClr>
                </a:solidFill>
                <a:latin typeface="Bahnschrift Light Condensed" panose="020B0502040204020203" pitchFamily="34" charset="0"/>
              </a:rPr>
              <a:t>SORO TCHEWA AMY DOMA</a:t>
            </a:r>
          </a:p>
        </p:txBody>
      </p:sp>
      <p:sp>
        <p:nvSpPr>
          <p:cNvPr id="8" name="Sous-titre 2">
            <a:extLst>
              <a:ext uri="{FF2B5EF4-FFF2-40B4-BE49-F238E27FC236}">
                <a16:creationId xmlns:a16="http://schemas.microsoft.com/office/drawing/2014/main" id="{9DBF3B56-1036-4335-A7B4-1ED22A3BF017}"/>
              </a:ext>
            </a:extLst>
          </p:cNvPr>
          <p:cNvSpPr txBox="1">
            <a:spLocks/>
          </p:cNvSpPr>
          <p:nvPr/>
        </p:nvSpPr>
        <p:spPr>
          <a:xfrm>
            <a:off x="7962900" y="5457825"/>
            <a:ext cx="4105275" cy="11430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dirty="0">
                <a:solidFill>
                  <a:schemeClr val="accent4">
                    <a:lumMod val="40000"/>
                    <a:lumOff val="60000"/>
                  </a:schemeClr>
                </a:solidFill>
                <a:latin typeface="Bahnschrift Light Condensed" panose="020B0502040204020203" pitchFamily="34" charset="0"/>
              </a:rPr>
              <a:t>Supervisé:</a:t>
            </a:r>
          </a:p>
          <a:p>
            <a:pPr algn="l"/>
            <a:r>
              <a:rPr lang="fr-FR" dirty="0">
                <a:solidFill>
                  <a:schemeClr val="accent4">
                    <a:lumMod val="40000"/>
                    <a:lumOff val="60000"/>
                  </a:schemeClr>
                </a:solidFill>
                <a:latin typeface="Bahnschrift Light Condensed" panose="020B0502040204020203" pitchFamily="34" charset="0"/>
              </a:rPr>
              <a:t>Mr KONE ALASSANE</a:t>
            </a:r>
          </a:p>
        </p:txBody>
      </p:sp>
    </p:spTree>
    <p:extLst>
      <p:ext uri="{BB962C8B-B14F-4D97-AF65-F5344CB8AC3E}">
        <p14:creationId xmlns:p14="http://schemas.microsoft.com/office/powerpoint/2010/main" val="1813340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139"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838199" y="127578"/>
            <a:ext cx="9696451" cy="769441"/>
          </a:xfrm>
          <a:prstGeom prst="rect">
            <a:avLst/>
          </a:prstGeom>
          <a:noFill/>
        </p:spPr>
        <p:txBody>
          <a:bodyPr wrap="square" rtlCol="0">
            <a:spAutoFit/>
          </a:bodyPr>
          <a:lstStyle/>
          <a:p>
            <a:pPr algn="ctr"/>
            <a:r>
              <a:rPr lang="fr-FR" sz="4400" dirty="0">
                <a:ln>
                  <a:solidFill>
                    <a:schemeClr val="accent4">
                      <a:lumMod val="40000"/>
                      <a:lumOff val="60000"/>
                    </a:schemeClr>
                  </a:solidFill>
                </a:ln>
                <a:solidFill>
                  <a:schemeClr val="bg1"/>
                </a:solidFill>
                <a:latin typeface="Baskerville Old Face" panose="02020602080505020303" pitchFamily="18" charset="0"/>
              </a:rPr>
              <a:t>UTILISATION DE GITHUB</a:t>
            </a:r>
          </a:p>
        </p:txBody>
      </p:sp>
      <p:sp>
        <p:nvSpPr>
          <p:cNvPr id="9" name="Espace réservé du contenu 2">
            <a:extLst>
              <a:ext uri="{FF2B5EF4-FFF2-40B4-BE49-F238E27FC236}">
                <a16:creationId xmlns:a16="http://schemas.microsoft.com/office/drawing/2014/main" id="{4F447585-6027-4EC5-B9DD-E192C95DD018}"/>
              </a:ext>
            </a:extLst>
          </p:cNvPr>
          <p:cNvSpPr txBox="1">
            <a:spLocks/>
          </p:cNvSpPr>
          <p:nvPr/>
        </p:nvSpPr>
        <p:spPr>
          <a:xfrm>
            <a:off x="838200" y="1623765"/>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fr-FR" sz="1800" b="1" dirty="0">
                <a:solidFill>
                  <a:srgbClr val="FF0000"/>
                </a:solidFill>
                <a:latin typeface="Arial Nova" panose="020B0504020202020204" pitchFamily="34" charset="0"/>
              </a:rPr>
              <a:t>Création d'un compte </a:t>
            </a:r>
            <a:r>
              <a:rPr lang="fr-FR" sz="1800" dirty="0">
                <a:latin typeface="Arial Nova" panose="020B0504020202020204" pitchFamily="34" charset="0"/>
              </a:rPr>
              <a:t>: Il est facile de créer un compte GitHub, ce qui vous donne accès à toutes les fonctionnalités de la plateforme.</a:t>
            </a:r>
          </a:p>
          <a:p>
            <a:pPr>
              <a:lnSpc>
                <a:spcPct val="150000"/>
              </a:lnSpc>
              <a:buFont typeface="Wingdings" panose="05000000000000000000" pitchFamily="2" charset="2"/>
              <a:buChar char="Ø"/>
            </a:pPr>
            <a:r>
              <a:rPr lang="fr-FR" sz="1800" dirty="0">
                <a:latin typeface="Arial Nova" panose="020B0504020202020204" pitchFamily="34" charset="0"/>
              </a:rPr>
              <a:t>   </a:t>
            </a:r>
            <a:r>
              <a:rPr lang="fr-FR" sz="1800" b="1" dirty="0">
                <a:solidFill>
                  <a:srgbClr val="FF0000"/>
                </a:solidFill>
                <a:latin typeface="Arial Nova" panose="020B0504020202020204" pitchFamily="34" charset="0"/>
              </a:rPr>
              <a:t>Création d'un dépôt </a:t>
            </a:r>
            <a:r>
              <a:rPr lang="fr-FR" sz="1800" dirty="0">
                <a:latin typeface="Arial Nova" panose="020B0504020202020204" pitchFamily="34" charset="0"/>
              </a:rPr>
              <a:t>: Vous pouvez créer un nouveau dépôt pour votre projet en quelques clics, en spécifiant les détails comme le nom, la description et la visibilité.</a:t>
            </a:r>
          </a:p>
          <a:p>
            <a:pPr>
              <a:lnSpc>
                <a:spcPct val="150000"/>
              </a:lnSpc>
              <a:buFont typeface="Wingdings" panose="05000000000000000000" pitchFamily="2" charset="2"/>
              <a:buChar char="Ø"/>
            </a:pPr>
            <a:r>
              <a:rPr lang="fr-FR" sz="1800" dirty="0">
                <a:latin typeface="Arial Nova" panose="020B0504020202020204" pitchFamily="34" charset="0"/>
              </a:rPr>
              <a:t>   </a:t>
            </a:r>
            <a:r>
              <a:rPr lang="fr-FR" sz="1800" b="1" dirty="0">
                <a:solidFill>
                  <a:srgbClr val="FF0000"/>
                </a:solidFill>
                <a:latin typeface="Arial Nova" panose="020B0504020202020204" pitchFamily="34" charset="0"/>
              </a:rPr>
              <a:t>Clonage d'un dépôt existant </a:t>
            </a:r>
            <a:r>
              <a:rPr lang="fr-FR" sz="1800" dirty="0">
                <a:latin typeface="Arial Nova" panose="020B0504020202020204" pitchFamily="34" charset="0"/>
              </a:rPr>
              <a:t>: Vous pouvez cloner un dépôt existant sur votre machine locale pour travailler sur le code.</a:t>
            </a:r>
          </a:p>
          <a:p>
            <a:pPr>
              <a:lnSpc>
                <a:spcPct val="150000"/>
              </a:lnSpc>
              <a:buFont typeface="Wingdings" panose="05000000000000000000" pitchFamily="2" charset="2"/>
              <a:buChar char="Ø"/>
            </a:pPr>
            <a:r>
              <a:rPr lang="fr-FR" sz="1800" dirty="0">
                <a:latin typeface="Arial Nova" panose="020B0504020202020204" pitchFamily="34" charset="0"/>
              </a:rPr>
              <a:t>   </a:t>
            </a:r>
            <a:r>
              <a:rPr lang="fr-FR" sz="1800" b="1" dirty="0">
                <a:solidFill>
                  <a:srgbClr val="FF0000"/>
                </a:solidFill>
                <a:latin typeface="Arial Nova" panose="020B0504020202020204" pitchFamily="34" charset="0"/>
              </a:rPr>
              <a:t>Gestion des fichiers </a:t>
            </a:r>
            <a:r>
              <a:rPr lang="fr-FR" sz="1800" dirty="0">
                <a:latin typeface="Arial Nova" panose="020B0504020202020204" pitchFamily="34" charset="0"/>
              </a:rPr>
              <a:t>: GitHub fournit une interface conviviale pour ajouter, supprimer et modifier des fichiers dans votre dépôt.</a:t>
            </a:r>
          </a:p>
          <a:p>
            <a:pPr>
              <a:lnSpc>
                <a:spcPct val="150000"/>
              </a:lnSpc>
              <a:buFont typeface="Wingdings" panose="05000000000000000000" pitchFamily="2" charset="2"/>
              <a:buChar char="Ø"/>
            </a:pPr>
            <a:r>
              <a:rPr lang="fr-FR" sz="1800" dirty="0">
                <a:latin typeface="Arial Nova" panose="020B0504020202020204" pitchFamily="34" charset="0"/>
              </a:rPr>
              <a:t>   </a:t>
            </a:r>
            <a:r>
              <a:rPr lang="fr-FR" sz="1800" b="1" dirty="0">
                <a:solidFill>
                  <a:srgbClr val="FF0000"/>
                </a:solidFill>
                <a:latin typeface="Arial Nova" panose="020B0504020202020204" pitchFamily="34" charset="0"/>
              </a:rPr>
              <a:t>Utilisation des branches </a:t>
            </a:r>
            <a:r>
              <a:rPr lang="fr-FR" sz="1800" dirty="0">
                <a:latin typeface="Arial Nova" panose="020B0504020202020204" pitchFamily="34" charset="0"/>
              </a:rPr>
              <a:t>: Les branches permettent de travailler sur des fonctionnalités isolées et de fusionner les changements une fois qu'ils sont prêts</a:t>
            </a:r>
          </a:p>
        </p:txBody>
      </p:sp>
    </p:spTree>
    <p:extLst>
      <p:ext uri="{BB962C8B-B14F-4D97-AF65-F5344CB8AC3E}">
        <p14:creationId xmlns:p14="http://schemas.microsoft.com/office/powerpoint/2010/main" val="208523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139"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838199" y="127578"/>
            <a:ext cx="9696451" cy="769441"/>
          </a:xfrm>
          <a:prstGeom prst="rect">
            <a:avLst/>
          </a:prstGeom>
          <a:noFill/>
        </p:spPr>
        <p:txBody>
          <a:bodyPr wrap="square" rtlCol="0">
            <a:spAutoFit/>
          </a:bodyPr>
          <a:lstStyle/>
          <a:p>
            <a:pPr algn="ctr"/>
            <a:r>
              <a:rPr lang="fr-FR" sz="4400" dirty="0">
                <a:ln>
                  <a:solidFill>
                    <a:schemeClr val="accent4">
                      <a:lumMod val="40000"/>
                      <a:lumOff val="60000"/>
                    </a:schemeClr>
                  </a:solidFill>
                </a:ln>
                <a:solidFill>
                  <a:schemeClr val="bg1"/>
                </a:solidFill>
                <a:latin typeface="Baskerville Old Face" panose="02020602080505020303" pitchFamily="18" charset="0"/>
              </a:rPr>
              <a:t>COLLABORATION AVEC GITHUB</a:t>
            </a:r>
          </a:p>
        </p:txBody>
      </p:sp>
      <p:sp>
        <p:nvSpPr>
          <p:cNvPr id="8" name="Espace réservé du contenu 2">
            <a:extLst>
              <a:ext uri="{FF2B5EF4-FFF2-40B4-BE49-F238E27FC236}">
                <a16:creationId xmlns:a16="http://schemas.microsoft.com/office/drawing/2014/main" id="{15303E78-E000-4648-AB0A-8145099604AB}"/>
              </a:ext>
            </a:extLst>
          </p:cNvPr>
          <p:cNvSpPr txBox="1">
            <a:spLocks/>
          </p:cNvSpPr>
          <p:nvPr/>
        </p:nvSpPr>
        <p:spPr>
          <a:xfrm>
            <a:off x="838200" y="1825625"/>
            <a:ext cx="10515600" cy="2634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spcAft>
                <a:spcPts val="800"/>
              </a:spcAft>
              <a:buFont typeface="Wingdings" panose="05000000000000000000" pitchFamily="2" charset="2"/>
              <a:buChar char="v"/>
            </a:pPr>
            <a:r>
              <a:rPr lang="fr-FR" sz="1800" dirty="0" err="1">
                <a:solidFill>
                  <a:srgbClr val="FF0000"/>
                </a:solidFill>
                <a:latin typeface="Arial Nova" panose="020B0504020202020204" pitchFamily="34" charset="0"/>
                <a:ea typeface="Aptos"/>
                <a:cs typeface="Arial" panose="020B0604020202020204" pitchFamily="34" charset="0"/>
              </a:rPr>
              <a:t>Forking</a:t>
            </a:r>
            <a:r>
              <a:rPr lang="fr-FR" sz="1800" dirty="0">
                <a:latin typeface="Arial Nova" panose="020B0504020202020204" pitchFamily="34" charset="0"/>
                <a:ea typeface="Aptos"/>
                <a:cs typeface="Arial" panose="020B0604020202020204" pitchFamily="34" charset="0"/>
              </a:rPr>
              <a:t> : Vous pouvez créer une copie indépendante d'un dépôt (fork) pour proposer des modifications sans affecter le dépôt principal.</a:t>
            </a:r>
          </a:p>
          <a:p>
            <a:pPr>
              <a:lnSpc>
                <a:spcPct val="200000"/>
              </a:lnSpc>
              <a:spcAft>
                <a:spcPts val="800"/>
              </a:spcAft>
              <a:buFont typeface="Wingdings" panose="05000000000000000000" pitchFamily="2" charset="2"/>
              <a:buChar char="v"/>
            </a:pPr>
            <a:r>
              <a:rPr lang="fr-FR" sz="1800" dirty="0">
                <a:latin typeface="Arial Nova" panose="020B0504020202020204" pitchFamily="34" charset="0"/>
                <a:ea typeface="Aptos"/>
                <a:cs typeface="Arial" panose="020B0604020202020204" pitchFamily="34" charset="0"/>
              </a:rPr>
              <a:t>   </a:t>
            </a:r>
            <a:r>
              <a:rPr lang="fr-FR" sz="1800" dirty="0">
                <a:solidFill>
                  <a:srgbClr val="FF0000"/>
                </a:solidFill>
                <a:latin typeface="Arial Nova" panose="020B0504020202020204" pitchFamily="34" charset="0"/>
                <a:ea typeface="Aptos"/>
                <a:cs typeface="Arial" panose="020B0604020202020204" pitchFamily="34" charset="0"/>
              </a:rPr>
              <a:t>Pull </a:t>
            </a:r>
            <a:r>
              <a:rPr lang="fr-FR" sz="1800" dirty="0" err="1">
                <a:solidFill>
                  <a:srgbClr val="FF0000"/>
                </a:solidFill>
                <a:latin typeface="Arial Nova" panose="020B0504020202020204" pitchFamily="34" charset="0"/>
                <a:ea typeface="Aptos"/>
                <a:cs typeface="Arial" panose="020B0604020202020204" pitchFamily="34" charset="0"/>
              </a:rPr>
              <a:t>requests</a:t>
            </a:r>
            <a:r>
              <a:rPr lang="fr-FR" sz="1800" dirty="0">
                <a:solidFill>
                  <a:srgbClr val="FF0000"/>
                </a:solidFill>
                <a:latin typeface="Arial Nova" panose="020B0504020202020204" pitchFamily="34" charset="0"/>
                <a:ea typeface="Aptos"/>
                <a:cs typeface="Arial" panose="020B0604020202020204" pitchFamily="34" charset="0"/>
              </a:rPr>
              <a:t> </a:t>
            </a:r>
            <a:r>
              <a:rPr lang="fr-FR" sz="1800" dirty="0">
                <a:latin typeface="Arial Nova" panose="020B0504020202020204" pitchFamily="34" charset="0"/>
                <a:ea typeface="Aptos"/>
                <a:cs typeface="Arial" panose="020B0604020202020204" pitchFamily="34" charset="0"/>
              </a:rPr>
              <a:t>: Les pull </a:t>
            </a:r>
            <a:r>
              <a:rPr lang="fr-FR" sz="1800" dirty="0" err="1">
                <a:latin typeface="Arial Nova" panose="020B0504020202020204" pitchFamily="34" charset="0"/>
                <a:ea typeface="Aptos"/>
                <a:cs typeface="Arial" panose="020B0604020202020204" pitchFamily="34" charset="0"/>
              </a:rPr>
              <a:t>requests</a:t>
            </a:r>
            <a:r>
              <a:rPr lang="fr-FR" sz="1800" dirty="0">
                <a:latin typeface="Arial Nova" panose="020B0504020202020204" pitchFamily="34" charset="0"/>
                <a:ea typeface="Aptos"/>
                <a:cs typeface="Arial" panose="020B0604020202020204" pitchFamily="34" charset="0"/>
              </a:rPr>
              <a:t> permettent de proposer des modifications à un dépôt et de demander leur intégration.</a:t>
            </a:r>
          </a:p>
          <a:p>
            <a:pPr>
              <a:lnSpc>
                <a:spcPct val="200000"/>
              </a:lnSpc>
              <a:spcAft>
                <a:spcPts val="800"/>
              </a:spcAft>
              <a:buFont typeface="Wingdings" panose="05000000000000000000" pitchFamily="2" charset="2"/>
              <a:buChar char="v"/>
            </a:pPr>
            <a:r>
              <a:rPr lang="fr-FR" sz="1800" dirty="0">
                <a:latin typeface="Arial Nova" panose="020B0504020202020204" pitchFamily="34" charset="0"/>
                <a:ea typeface="Aptos"/>
                <a:cs typeface="Arial" panose="020B0604020202020204" pitchFamily="34" charset="0"/>
              </a:rPr>
              <a:t>   </a:t>
            </a:r>
            <a:r>
              <a:rPr lang="fr-FR" sz="1800" dirty="0">
                <a:solidFill>
                  <a:srgbClr val="FF0000"/>
                </a:solidFill>
                <a:latin typeface="Arial Nova" panose="020B0504020202020204" pitchFamily="34" charset="0"/>
                <a:ea typeface="Aptos"/>
                <a:cs typeface="Arial" panose="020B0604020202020204" pitchFamily="34" charset="0"/>
              </a:rPr>
              <a:t>Gestion des conflits </a:t>
            </a:r>
            <a:r>
              <a:rPr lang="fr-FR" sz="1800" dirty="0">
                <a:latin typeface="Arial Nova" panose="020B0504020202020204" pitchFamily="34" charset="0"/>
                <a:ea typeface="Aptos"/>
                <a:cs typeface="Arial" panose="020B0604020202020204" pitchFamily="34" charset="0"/>
              </a:rPr>
              <a:t>: GitHub facilite la résolution des conflits lors de la fusion des changements provenant de différentes branches ou pull </a:t>
            </a:r>
            <a:r>
              <a:rPr lang="fr-FR" sz="1800" dirty="0" err="1">
                <a:latin typeface="Arial Nova" panose="020B0504020202020204" pitchFamily="34" charset="0"/>
                <a:ea typeface="Aptos"/>
                <a:cs typeface="Arial" panose="020B0604020202020204" pitchFamily="34" charset="0"/>
              </a:rPr>
              <a:t>requests</a:t>
            </a:r>
            <a:r>
              <a:rPr lang="fr-FR" sz="1800" dirty="0">
                <a:latin typeface="Arial Nova" panose="020B0504020202020204" pitchFamily="34" charset="0"/>
                <a:ea typeface="Aptos"/>
                <a:cs typeface="Arial" panose="020B0604020202020204" pitchFamily="34" charset="0"/>
              </a:rPr>
              <a:t>.</a:t>
            </a:r>
          </a:p>
          <a:p>
            <a:pPr>
              <a:lnSpc>
                <a:spcPct val="200000"/>
              </a:lnSpc>
              <a:buFont typeface="Wingdings" panose="05000000000000000000" pitchFamily="2" charset="2"/>
              <a:buChar char="v"/>
            </a:pPr>
            <a:endParaRPr lang="fr-FR" sz="1800" dirty="0">
              <a:latin typeface="Arial Nova" panose="020B0504020202020204" pitchFamily="34" charset="0"/>
            </a:endParaRPr>
          </a:p>
        </p:txBody>
      </p:sp>
    </p:spTree>
    <p:extLst>
      <p:ext uri="{BB962C8B-B14F-4D97-AF65-F5344CB8AC3E}">
        <p14:creationId xmlns:p14="http://schemas.microsoft.com/office/powerpoint/2010/main" val="2404695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139"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838199" y="127578"/>
            <a:ext cx="9696451" cy="769441"/>
          </a:xfrm>
          <a:prstGeom prst="rect">
            <a:avLst/>
          </a:prstGeom>
          <a:noFill/>
        </p:spPr>
        <p:txBody>
          <a:bodyPr wrap="square" rtlCol="0">
            <a:spAutoFit/>
          </a:bodyPr>
          <a:lstStyle/>
          <a:p>
            <a:pPr algn="ctr"/>
            <a:r>
              <a:rPr lang="fr-FR" sz="4400" dirty="0">
                <a:ln>
                  <a:solidFill>
                    <a:schemeClr val="accent4">
                      <a:lumMod val="40000"/>
                      <a:lumOff val="60000"/>
                    </a:schemeClr>
                  </a:solidFill>
                </a:ln>
                <a:solidFill>
                  <a:schemeClr val="bg1"/>
                </a:solidFill>
                <a:latin typeface="Baskerville Old Face" panose="02020602080505020303" pitchFamily="18" charset="0"/>
              </a:rPr>
              <a:t>UTILISATIONAVANCE</a:t>
            </a:r>
          </a:p>
        </p:txBody>
      </p:sp>
      <p:sp>
        <p:nvSpPr>
          <p:cNvPr id="8" name="Espace réservé du contenu 2">
            <a:extLst>
              <a:ext uri="{FF2B5EF4-FFF2-40B4-BE49-F238E27FC236}">
                <a16:creationId xmlns:a16="http://schemas.microsoft.com/office/drawing/2014/main" id="{15303E78-E000-4648-AB0A-8145099604AB}"/>
              </a:ext>
            </a:extLst>
          </p:cNvPr>
          <p:cNvSpPr txBox="1">
            <a:spLocks/>
          </p:cNvSpPr>
          <p:nvPr/>
        </p:nvSpPr>
        <p:spPr>
          <a:xfrm>
            <a:off x="838200" y="1825624"/>
            <a:ext cx="10515600" cy="34270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spcAft>
                <a:spcPts val="800"/>
              </a:spcAft>
            </a:pPr>
            <a:r>
              <a:rPr lang="fr-FR" sz="1800" dirty="0">
                <a:effectLst/>
                <a:latin typeface="Arial Nova" panose="020B0504020202020204" pitchFamily="34" charset="0"/>
                <a:ea typeface="Aptos"/>
                <a:cs typeface="Arial" panose="020B0604020202020204" pitchFamily="34" charset="0"/>
              </a:rPr>
              <a:t> </a:t>
            </a:r>
            <a:r>
              <a:rPr lang="fr-FR" sz="1800" b="1" dirty="0">
                <a:solidFill>
                  <a:srgbClr val="FF0000"/>
                </a:solidFill>
                <a:effectLst/>
                <a:latin typeface="Arial Nova" panose="020B0504020202020204" pitchFamily="34" charset="0"/>
                <a:ea typeface="Aptos"/>
                <a:cs typeface="Arial" panose="020B0604020202020204" pitchFamily="34" charset="0"/>
              </a:rPr>
              <a:t>Actions GitHub </a:t>
            </a:r>
            <a:r>
              <a:rPr lang="fr-FR" sz="1800" dirty="0">
                <a:effectLst/>
                <a:latin typeface="Arial Nova" panose="020B0504020202020204" pitchFamily="34" charset="0"/>
                <a:ea typeface="Aptos"/>
                <a:cs typeface="Arial" panose="020B0604020202020204" pitchFamily="34" charset="0"/>
              </a:rPr>
              <a:t>: Automatisez vos workflows avec des actions GitHub pour effectuer des tâches telles que les tests, le déploiement et plus encore.</a:t>
            </a:r>
          </a:p>
          <a:p>
            <a:pPr>
              <a:lnSpc>
                <a:spcPct val="200000"/>
              </a:lnSpc>
              <a:spcAft>
                <a:spcPts val="800"/>
              </a:spcAft>
            </a:pPr>
            <a:r>
              <a:rPr lang="fr-FR" sz="1800" b="1" dirty="0">
                <a:solidFill>
                  <a:srgbClr val="FF0000"/>
                </a:solidFill>
                <a:effectLst/>
                <a:latin typeface="Arial Nova" panose="020B0504020202020204" pitchFamily="34" charset="0"/>
                <a:ea typeface="Aptos"/>
                <a:cs typeface="Arial" panose="020B0604020202020204" pitchFamily="34" charset="0"/>
              </a:rPr>
              <a:t>   Pages GitHub </a:t>
            </a:r>
            <a:r>
              <a:rPr lang="fr-FR" sz="1800" dirty="0">
                <a:effectLst/>
                <a:latin typeface="Arial Nova" panose="020B0504020202020204" pitchFamily="34" charset="0"/>
                <a:ea typeface="Aptos"/>
                <a:cs typeface="Arial" panose="020B0604020202020204" pitchFamily="34" charset="0"/>
              </a:rPr>
              <a:t>: Hébergez des sites web statiques directement à partir de votre dépôt GitHub.</a:t>
            </a:r>
          </a:p>
          <a:p>
            <a:pPr>
              <a:lnSpc>
                <a:spcPct val="200000"/>
              </a:lnSpc>
              <a:spcAft>
                <a:spcPts val="800"/>
              </a:spcAft>
            </a:pPr>
            <a:r>
              <a:rPr lang="fr-FR" sz="1800" dirty="0">
                <a:effectLst/>
                <a:latin typeface="Arial Nova" panose="020B0504020202020204" pitchFamily="34" charset="0"/>
                <a:ea typeface="Aptos"/>
                <a:cs typeface="Arial" panose="020B0604020202020204" pitchFamily="34" charset="0"/>
              </a:rPr>
              <a:t>   </a:t>
            </a:r>
            <a:r>
              <a:rPr lang="fr-FR" sz="1800" b="1" dirty="0">
                <a:solidFill>
                  <a:srgbClr val="FF0000"/>
                </a:solidFill>
                <a:effectLst/>
                <a:latin typeface="Arial Nova" panose="020B0504020202020204" pitchFamily="34" charset="0"/>
                <a:ea typeface="Aptos"/>
                <a:cs typeface="Arial" panose="020B0604020202020204" pitchFamily="34" charset="0"/>
              </a:rPr>
              <a:t>GitHub CLI </a:t>
            </a:r>
            <a:r>
              <a:rPr lang="fr-FR" sz="1800" dirty="0">
                <a:effectLst/>
                <a:latin typeface="Arial Nova" panose="020B0504020202020204" pitchFamily="34" charset="0"/>
                <a:ea typeface="Aptos"/>
                <a:cs typeface="Arial" panose="020B0604020202020204" pitchFamily="34" charset="0"/>
              </a:rPr>
              <a:t>: Utilisez GitHub en ligne de commande pour effectuer des actions telles que la création de dépôts, la gestion des problèmes, etc.</a:t>
            </a:r>
            <a:endParaRPr lang="fr-FR" sz="1800" dirty="0">
              <a:latin typeface="Arial Nova" panose="020B0504020202020204" pitchFamily="34" charset="0"/>
            </a:endParaRPr>
          </a:p>
        </p:txBody>
      </p:sp>
    </p:spTree>
    <p:extLst>
      <p:ext uri="{BB962C8B-B14F-4D97-AF65-F5344CB8AC3E}">
        <p14:creationId xmlns:p14="http://schemas.microsoft.com/office/powerpoint/2010/main" val="3026596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139"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838199" y="127578"/>
            <a:ext cx="9696451" cy="769441"/>
          </a:xfrm>
          <a:prstGeom prst="rect">
            <a:avLst/>
          </a:prstGeom>
          <a:noFill/>
        </p:spPr>
        <p:txBody>
          <a:bodyPr wrap="square" rtlCol="0">
            <a:spAutoFit/>
          </a:bodyPr>
          <a:lstStyle/>
          <a:p>
            <a:pPr algn="ctr"/>
            <a:r>
              <a:rPr lang="fr-FR" sz="4400" dirty="0">
                <a:ln>
                  <a:solidFill>
                    <a:schemeClr val="accent4">
                      <a:lumMod val="40000"/>
                      <a:lumOff val="60000"/>
                    </a:schemeClr>
                  </a:solidFill>
                </a:ln>
                <a:solidFill>
                  <a:schemeClr val="bg1"/>
                </a:solidFill>
                <a:latin typeface="Baskerville Old Face" panose="02020602080505020303" pitchFamily="18" charset="0"/>
              </a:rPr>
              <a:t>BONNES PRATIQUES</a:t>
            </a:r>
          </a:p>
        </p:txBody>
      </p:sp>
      <p:sp>
        <p:nvSpPr>
          <p:cNvPr id="9" name="Espace réservé du contenu 2">
            <a:extLst>
              <a:ext uri="{FF2B5EF4-FFF2-40B4-BE49-F238E27FC236}">
                <a16:creationId xmlns:a16="http://schemas.microsoft.com/office/drawing/2014/main" id="{56CE7874-EE4E-417E-805E-CFD7C3D26C78}"/>
              </a:ext>
            </a:extLst>
          </p:cNvPr>
          <p:cNvSpPr txBox="1">
            <a:spLocks/>
          </p:cNvSpPr>
          <p:nvPr/>
        </p:nvSpPr>
        <p:spPr>
          <a:xfrm>
            <a:off x="838200" y="1825625"/>
            <a:ext cx="10515600" cy="3847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buFont typeface="Wingdings" panose="05000000000000000000" pitchFamily="2" charset="2"/>
              <a:buChar char="ü"/>
            </a:pPr>
            <a:r>
              <a:rPr lang="fr-FR" sz="2000" dirty="0">
                <a:solidFill>
                  <a:srgbClr val="FF0000"/>
                </a:solidFill>
                <a:latin typeface="Arial Nova" panose="020B0504020202020204" pitchFamily="34" charset="0"/>
                <a:ea typeface="Aptos"/>
                <a:cs typeface="Arial" panose="020B0604020202020204" pitchFamily="34" charset="0"/>
              </a:rPr>
              <a:t>Messages de commit clairs </a:t>
            </a:r>
            <a:r>
              <a:rPr lang="fr-FR" sz="2000" dirty="0">
                <a:latin typeface="Arial Nova" panose="020B0504020202020204" pitchFamily="34" charset="0"/>
                <a:ea typeface="Aptos"/>
                <a:cs typeface="Arial" panose="020B0604020202020204" pitchFamily="34" charset="0"/>
              </a:rPr>
              <a:t>: Utilisez des messages de commit significatifs pour expliquer les changements que vous apportez.</a:t>
            </a:r>
          </a:p>
          <a:p>
            <a:pPr>
              <a:lnSpc>
                <a:spcPct val="107000"/>
              </a:lnSpc>
              <a:spcAft>
                <a:spcPts val="800"/>
              </a:spcAft>
              <a:buFont typeface="Wingdings" panose="05000000000000000000" pitchFamily="2" charset="2"/>
              <a:buChar char="ü"/>
            </a:pPr>
            <a:r>
              <a:rPr lang="fr-FR" sz="2000" dirty="0">
                <a:latin typeface="Arial Nova" panose="020B0504020202020204" pitchFamily="34" charset="0"/>
                <a:ea typeface="Aptos"/>
                <a:cs typeface="Arial" panose="020B0604020202020204" pitchFamily="34" charset="0"/>
              </a:rPr>
              <a:t>  </a:t>
            </a:r>
            <a:r>
              <a:rPr lang="fr-FR" sz="2000" dirty="0">
                <a:solidFill>
                  <a:srgbClr val="FF0000"/>
                </a:solidFill>
                <a:latin typeface="Arial Nova" panose="020B0504020202020204" pitchFamily="34" charset="0"/>
                <a:ea typeface="Aptos"/>
                <a:cs typeface="Arial" panose="020B0604020202020204" pitchFamily="34" charset="0"/>
              </a:rPr>
              <a:t>Organisation du code </a:t>
            </a:r>
            <a:r>
              <a:rPr lang="fr-FR" sz="2000" dirty="0">
                <a:latin typeface="Arial Nova" panose="020B0504020202020204" pitchFamily="34" charset="0"/>
                <a:ea typeface="Aptos"/>
                <a:cs typeface="Arial" panose="020B0604020202020204" pitchFamily="34" charset="0"/>
              </a:rPr>
              <a:t>: Organisez votre code de manière logique et maintenez une documentation claire.</a:t>
            </a:r>
          </a:p>
          <a:p>
            <a:pPr>
              <a:lnSpc>
                <a:spcPct val="107000"/>
              </a:lnSpc>
              <a:spcAft>
                <a:spcPts val="800"/>
              </a:spcAft>
              <a:buFont typeface="Wingdings" panose="05000000000000000000" pitchFamily="2" charset="2"/>
              <a:buChar char="ü"/>
            </a:pPr>
            <a:r>
              <a:rPr lang="fr-FR" sz="2000" dirty="0">
                <a:latin typeface="Arial Nova" panose="020B0504020202020204" pitchFamily="34" charset="0"/>
                <a:ea typeface="Aptos"/>
                <a:cs typeface="Arial" panose="020B0604020202020204" pitchFamily="34" charset="0"/>
              </a:rPr>
              <a:t>   </a:t>
            </a:r>
            <a:r>
              <a:rPr lang="fr-FR" sz="2000" dirty="0">
                <a:solidFill>
                  <a:srgbClr val="FF0000"/>
                </a:solidFill>
                <a:latin typeface="Arial Nova" panose="020B0504020202020204" pitchFamily="34" charset="0"/>
                <a:ea typeface="Aptos"/>
                <a:cs typeface="Arial" panose="020B0604020202020204" pitchFamily="34" charset="0"/>
              </a:rPr>
              <a:t>Respect des conventions </a:t>
            </a:r>
            <a:r>
              <a:rPr lang="fr-FR" sz="2000" dirty="0">
                <a:latin typeface="Arial Nova" panose="020B0504020202020204" pitchFamily="34" charset="0"/>
                <a:ea typeface="Aptos"/>
                <a:cs typeface="Arial" panose="020B0604020202020204" pitchFamily="34" charset="0"/>
              </a:rPr>
              <a:t>: Suivez les conventions de nommage et les meilleures pratiques de développement.</a:t>
            </a:r>
          </a:p>
          <a:p>
            <a:pPr>
              <a:buFont typeface="Wingdings" panose="05000000000000000000" pitchFamily="2" charset="2"/>
              <a:buChar char="ü"/>
            </a:pPr>
            <a:r>
              <a:rPr lang="fr-FR" sz="2000" dirty="0">
                <a:latin typeface="Arial Nova" panose="020B0504020202020204" pitchFamily="34" charset="0"/>
                <a:ea typeface="Aptos"/>
                <a:cs typeface="Arial" panose="020B0604020202020204" pitchFamily="34" charset="0"/>
              </a:rPr>
              <a:t>   </a:t>
            </a:r>
            <a:r>
              <a:rPr lang="fr-FR" sz="2000" dirty="0">
                <a:solidFill>
                  <a:srgbClr val="FF0000"/>
                </a:solidFill>
                <a:latin typeface="Arial Nova" panose="020B0504020202020204" pitchFamily="34" charset="0"/>
                <a:ea typeface="Aptos"/>
                <a:cs typeface="Arial" panose="020B0604020202020204" pitchFamily="34" charset="0"/>
              </a:rPr>
              <a:t>Sécurité et confidentialité </a:t>
            </a:r>
            <a:r>
              <a:rPr lang="fr-FR" sz="2000" dirty="0">
                <a:latin typeface="Arial Nova" panose="020B0504020202020204" pitchFamily="34" charset="0"/>
                <a:ea typeface="Aptos"/>
                <a:cs typeface="Arial" panose="020B0604020202020204" pitchFamily="34" charset="0"/>
              </a:rPr>
              <a:t>: Gardez vos dépôts sécurisés en utilisant des fonctionnalités telles que l'authentification à deux facteurs et la gestion des secrets</a:t>
            </a:r>
            <a:endParaRPr lang="fr-FR" sz="3200" dirty="0">
              <a:latin typeface="Arial Nova" panose="020B0504020202020204" pitchFamily="34" charset="0"/>
            </a:endParaRPr>
          </a:p>
        </p:txBody>
      </p:sp>
    </p:spTree>
    <p:extLst>
      <p:ext uri="{BB962C8B-B14F-4D97-AF65-F5344CB8AC3E}">
        <p14:creationId xmlns:p14="http://schemas.microsoft.com/office/powerpoint/2010/main" val="3846500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1939861" y="-3513203"/>
            <a:ext cx="8312280"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1247774" y="2581308"/>
            <a:ext cx="9696451" cy="769441"/>
          </a:xfrm>
          <a:prstGeom prst="rect">
            <a:avLst/>
          </a:prstGeom>
          <a:noFill/>
        </p:spPr>
        <p:txBody>
          <a:bodyPr wrap="square" rtlCol="0">
            <a:spAutoFit/>
          </a:bodyPr>
          <a:lstStyle/>
          <a:p>
            <a:pPr algn="ctr"/>
            <a:r>
              <a:rPr lang="fr-FR" sz="4400" dirty="0">
                <a:ln>
                  <a:solidFill>
                    <a:schemeClr val="accent4">
                      <a:lumMod val="40000"/>
                      <a:lumOff val="60000"/>
                    </a:schemeClr>
                  </a:solidFill>
                </a:ln>
                <a:solidFill>
                  <a:schemeClr val="bg1"/>
                </a:solidFill>
                <a:latin typeface="Baskerville Old Face" panose="02020602080505020303" pitchFamily="18" charset="0"/>
              </a:rPr>
              <a:t>CAS PRATIQUE</a:t>
            </a:r>
          </a:p>
        </p:txBody>
      </p:sp>
    </p:spTree>
    <p:extLst>
      <p:ext uri="{BB962C8B-B14F-4D97-AF65-F5344CB8AC3E}">
        <p14:creationId xmlns:p14="http://schemas.microsoft.com/office/powerpoint/2010/main" val="2983024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BF47BD-DB8D-4367-B0B5-D4A6D1A32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4">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Espace réservé du contenu 4" descr="Une image contenant texte, capture d’écran, Site web, Publicité en ligne&#10;&#10;Description générée automatiquement">
            <a:extLst>
              <a:ext uri="{FF2B5EF4-FFF2-40B4-BE49-F238E27FC236}">
                <a16:creationId xmlns:a16="http://schemas.microsoft.com/office/drawing/2014/main" id="{40F45FAB-DD5D-4E0D-817B-E0F58E6AD5B6}"/>
              </a:ext>
            </a:extLst>
          </p:cNvPr>
          <p:cNvPicPr>
            <a:picLocks noChangeAspect="1"/>
          </p:cNvPicPr>
          <p:nvPr/>
        </p:nvPicPr>
        <p:blipFill rotWithShape="1">
          <a:blip r:embed="rId2">
            <a:extLst>
              <a:ext uri="{28A0092B-C50C-407E-A947-70E740481C1C}">
                <a14:useLocalDpi xmlns:a14="http://schemas.microsoft.com/office/drawing/2010/main" val="0"/>
              </a:ext>
            </a:extLst>
          </a:blip>
          <a:srcRect t="1407" r="-3" b="-3"/>
          <a:stretch/>
        </p:blipFill>
        <p:spPr>
          <a:xfrm>
            <a:off x="2113690" y="172720"/>
            <a:ext cx="8666070" cy="6258592"/>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2157344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139"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838199" y="127578"/>
            <a:ext cx="9696451" cy="769441"/>
          </a:xfrm>
          <a:prstGeom prst="rect">
            <a:avLst/>
          </a:prstGeom>
          <a:noFill/>
        </p:spPr>
        <p:txBody>
          <a:bodyPr wrap="square" rtlCol="0">
            <a:spAutoFit/>
          </a:bodyPr>
          <a:lstStyle/>
          <a:p>
            <a:pPr algn="ctr"/>
            <a:r>
              <a:rPr lang="fr-FR" sz="4400" dirty="0">
                <a:ln>
                  <a:solidFill>
                    <a:schemeClr val="accent4">
                      <a:lumMod val="40000"/>
                      <a:lumOff val="60000"/>
                    </a:schemeClr>
                  </a:solidFill>
                </a:ln>
                <a:solidFill>
                  <a:schemeClr val="bg1"/>
                </a:solidFill>
                <a:latin typeface="Baskerville Old Face" panose="02020602080505020303" pitchFamily="18" charset="0"/>
              </a:rPr>
              <a:t>CONCLUSION</a:t>
            </a:r>
          </a:p>
        </p:txBody>
      </p:sp>
      <p:sp>
        <p:nvSpPr>
          <p:cNvPr id="8" name="Espace réservé du contenu 2">
            <a:extLst>
              <a:ext uri="{FF2B5EF4-FFF2-40B4-BE49-F238E27FC236}">
                <a16:creationId xmlns:a16="http://schemas.microsoft.com/office/drawing/2014/main" id="{41CCA473-075B-41CB-BF9E-1E27B21082B2}"/>
              </a:ext>
            </a:extLst>
          </p:cNvPr>
          <p:cNvSpPr txBox="1">
            <a:spLocks/>
          </p:cNvSpPr>
          <p:nvPr/>
        </p:nvSpPr>
        <p:spPr>
          <a:xfrm>
            <a:off x="838200" y="1825625"/>
            <a:ext cx="10296525" cy="2851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fr-FR" sz="1800" dirty="0">
                <a:latin typeface="Arial Nova" panose="020B0504020202020204" pitchFamily="34" charset="0"/>
                <a:ea typeface="Aptos"/>
                <a:cs typeface="Arial" panose="020B0604020202020204" pitchFamily="34" charset="0"/>
              </a:rPr>
              <a:t>GitHub est devenu un élément essentiel de l'écosystème de développement logiciel moderne, facilitant la collaboration, la gestion de versions et l'automatisation des workflows.</a:t>
            </a:r>
          </a:p>
          <a:p>
            <a:pPr>
              <a:lnSpc>
                <a:spcPct val="107000"/>
              </a:lnSpc>
              <a:spcAft>
                <a:spcPts val="800"/>
              </a:spcAft>
            </a:pPr>
            <a:r>
              <a:rPr lang="fr-FR" sz="1800" dirty="0">
                <a:latin typeface="Arial Nova" panose="020B0504020202020204" pitchFamily="34" charset="0"/>
                <a:ea typeface="Aptos"/>
                <a:cs typeface="Arial" panose="020B0604020202020204" pitchFamily="34" charset="0"/>
              </a:rPr>
              <a:t>En utilisant GitHub, les développeurs peuvent travailler plus efficacement, partager leurs connaissances et contribuer à des projets open source à grande échelle.</a:t>
            </a:r>
          </a:p>
          <a:p>
            <a:pPr>
              <a:lnSpc>
                <a:spcPct val="107000"/>
              </a:lnSpc>
              <a:spcAft>
                <a:spcPts val="800"/>
              </a:spcAft>
            </a:pPr>
            <a:r>
              <a:rPr lang="fr-FR" sz="1800" dirty="0">
                <a:latin typeface="Arial Nova" panose="020B0504020202020204" pitchFamily="34" charset="0"/>
                <a:ea typeface="Aptos"/>
                <a:cs typeface="Arial" panose="020B0604020202020204" pitchFamily="34" charset="0"/>
              </a:rPr>
              <a:t>Pour en savoir plus sur GitHub et continuer à progresser, explorez les ressources disponibles sur la plateforme et participez à la communauté en ligne. </a:t>
            </a:r>
          </a:p>
        </p:txBody>
      </p:sp>
    </p:spTree>
    <p:extLst>
      <p:ext uri="{BB962C8B-B14F-4D97-AF65-F5344CB8AC3E}">
        <p14:creationId xmlns:p14="http://schemas.microsoft.com/office/powerpoint/2010/main" val="1385008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25000"/>
          </a:schemeClr>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2B52E59-A1E4-46D9-91DE-0C27C2185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7B37FE3F-4AC0-461D-BD32-2BB24A78C8D4}"/>
              </a:ext>
            </a:extLst>
          </p:cNvPr>
          <p:cNvSpPr>
            <a:spLocks noGrp="1"/>
          </p:cNvSpPr>
          <p:nvPr>
            <p:ph type="ctrTitle"/>
          </p:nvPr>
        </p:nvSpPr>
        <p:spPr>
          <a:xfrm>
            <a:off x="1524000" y="2457449"/>
            <a:ext cx="9144000" cy="1509713"/>
          </a:xfrm>
        </p:spPr>
        <p:txBody>
          <a:bodyPr>
            <a:normAutofit/>
          </a:bodyPr>
          <a:lstStyle/>
          <a:p>
            <a:r>
              <a:rPr lang="fr-FR" sz="7200" b="1" dirty="0">
                <a:ln>
                  <a:solidFill>
                    <a:schemeClr val="accent4">
                      <a:lumMod val="60000"/>
                      <a:lumOff val="40000"/>
                    </a:schemeClr>
                  </a:solidFill>
                </a:ln>
              </a:rPr>
              <a:t>MERCI</a:t>
            </a:r>
          </a:p>
        </p:txBody>
      </p:sp>
    </p:spTree>
    <p:extLst>
      <p:ext uri="{BB962C8B-B14F-4D97-AF65-F5344CB8AC3E}">
        <p14:creationId xmlns:p14="http://schemas.microsoft.com/office/powerpoint/2010/main" val="2703138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2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16E0E1-EC2D-4978-B0D3-ED22880E4870}"/>
              </a:ext>
            </a:extLst>
          </p:cNvPr>
          <p:cNvSpPr>
            <a:spLocks noGrp="1"/>
          </p:cNvSpPr>
          <p:nvPr>
            <p:ph type="title"/>
          </p:nvPr>
        </p:nvSpPr>
        <p:spPr/>
        <p:txBody>
          <a:bodyPr/>
          <a:lstStyle/>
          <a:p>
            <a:r>
              <a:rPr lang="fr-FR" dirty="0">
                <a:latin typeface="Baskerville Old Face" panose="02020602080505020303" pitchFamily="18" charset="0"/>
              </a:rPr>
              <a:t>PROGRESSION</a:t>
            </a:r>
          </a:p>
        </p:txBody>
      </p:sp>
      <p:graphicFrame>
        <p:nvGraphicFramePr>
          <p:cNvPr id="9" name="Diagramme 8">
            <a:extLst>
              <a:ext uri="{FF2B5EF4-FFF2-40B4-BE49-F238E27FC236}">
                <a16:creationId xmlns:a16="http://schemas.microsoft.com/office/drawing/2014/main" id="{2B0B4E19-E0A9-4682-81B0-F3396B261C09}"/>
              </a:ext>
            </a:extLst>
          </p:cNvPr>
          <p:cNvGraphicFramePr/>
          <p:nvPr>
            <p:extLst>
              <p:ext uri="{D42A27DB-BD31-4B8C-83A1-F6EECF244321}">
                <p14:modId xmlns:p14="http://schemas.microsoft.com/office/powerpoint/2010/main" val="2894903459"/>
              </p:ext>
            </p:extLst>
          </p:nvPr>
        </p:nvGraphicFramePr>
        <p:xfrm>
          <a:off x="923925" y="1609724"/>
          <a:ext cx="9382125" cy="452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4076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4576"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3609976" y="127578"/>
            <a:ext cx="5276850" cy="769441"/>
          </a:xfrm>
          <a:prstGeom prst="rect">
            <a:avLst/>
          </a:prstGeom>
          <a:noFill/>
        </p:spPr>
        <p:txBody>
          <a:bodyPr wrap="square" rtlCol="0">
            <a:spAutoFit/>
          </a:bodyPr>
          <a:lstStyle/>
          <a:p>
            <a:r>
              <a:rPr lang="fr-FR" sz="4400" dirty="0">
                <a:ln>
                  <a:solidFill>
                    <a:schemeClr val="accent4">
                      <a:lumMod val="40000"/>
                      <a:lumOff val="60000"/>
                    </a:schemeClr>
                  </a:solidFill>
                </a:ln>
                <a:solidFill>
                  <a:schemeClr val="bg1"/>
                </a:solidFill>
                <a:latin typeface="Baskerville Old Face" panose="02020602080505020303" pitchFamily="18" charset="0"/>
              </a:rPr>
              <a:t>INTRODUCTION</a:t>
            </a:r>
          </a:p>
        </p:txBody>
      </p:sp>
      <p:sp>
        <p:nvSpPr>
          <p:cNvPr id="10" name="Espace réservé du contenu 2">
            <a:extLst>
              <a:ext uri="{FF2B5EF4-FFF2-40B4-BE49-F238E27FC236}">
                <a16:creationId xmlns:a16="http://schemas.microsoft.com/office/drawing/2014/main" id="{7B5393AE-C539-46D9-AFC5-BFF8450A0114}"/>
              </a:ext>
            </a:extLst>
          </p:cNvPr>
          <p:cNvSpPr txBox="1">
            <a:spLocks/>
          </p:cNvSpPr>
          <p:nvPr/>
        </p:nvSpPr>
        <p:spPr>
          <a:xfrm>
            <a:off x="542925" y="1907845"/>
            <a:ext cx="9963149" cy="2835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q"/>
            </a:pPr>
            <a:r>
              <a:rPr lang="fr-FR" sz="2000" dirty="0">
                <a:latin typeface="Arial Nova" panose="020B0504020202020204" pitchFamily="34" charset="0"/>
              </a:rPr>
              <a:t>Développement logiciel traditionnel :</a:t>
            </a:r>
          </a:p>
          <a:p>
            <a:pPr marL="0" indent="0" algn="just">
              <a:lnSpc>
                <a:spcPct val="150000"/>
              </a:lnSpc>
              <a:buNone/>
            </a:pPr>
            <a:r>
              <a:rPr lang="fr-FR" sz="2000" dirty="0">
                <a:latin typeface="Arial Nova" panose="020B0504020202020204" pitchFamily="34" charset="0"/>
              </a:rPr>
              <a:t>Dans les premiers jours du développement logiciel, les équipes utilisaient souvent des méthodes traditionnelles telles que </a:t>
            </a:r>
            <a:r>
              <a:rPr lang="fr-FR" sz="2000" b="1" dirty="0">
                <a:latin typeface="Arial Nova" panose="020B0504020202020204" pitchFamily="34" charset="0"/>
              </a:rPr>
              <a:t>le modèle en cascade</a:t>
            </a:r>
            <a:r>
              <a:rPr lang="fr-FR" sz="2000" dirty="0">
                <a:latin typeface="Arial Nova" panose="020B0504020202020204" pitchFamily="34" charset="0"/>
              </a:rPr>
              <a:t>. </a:t>
            </a:r>
          </a:p>
          <a:p>
            <a:pPr marL="0" indent="0" algn="just">
              <a:lnSpc>
                <a:spcPct val="150000"/>
              </a:lnSpc>
              <a:buNone/>
            </a:pPr>
            <a:r>
              <a:rPr lang="fr-FR" sz="2000" dirty="0">
                <a:latin typeface="Arial Nova" panose="020B0504020202020204" pitchFamily="34" charset="0"/>
              </a:rPr>
              <a:t>Ce modèle impliquait </a:t>
            </a:r>
            <a:r>
              <a:rPr lang="fr-FR" sz="2000" dirty="0">
                <a:solidFill>
                  <a:srgbClr val="FF0000"/>
                </a:solidFill>
                <a:latin typeface="Arial Nova" panose="020B0504020202020204" pitchFamily="34" charset="0"/>
              </a:rPr>
              <a:t>des processus linéaires où chaque étape devait être complétée avant de passer à la suivante.</a:t>
            </a:r>
          </a:p>
          <a:p>
            <a:pPr marL="0" indent="0">
              <a:lnSpc>
                <a:spcPct val="100000"/>
              </a:lnSpc>
              <a:buNone/>
            </a:pPr>
            <a:endParaRPr lang="fr-FR" sz="1600" dirty="0">
              <a:latin typeface="Arial Nova" panose="020B0504020202020204" pitchFamily="34" charset="0"/>
            </a:endParaRPr>
          </a:p>
        </p:txBody>
      </p:sp>
    </p:spTree>
    <p:extLst>
      <p:ext uri="{BB962C8B-B14F-4D97-AF65-F5344CB8AC3E}">
        <p14:creationId xmlns:p14="http://schemas.microsoft.com/office/powerpoint/2010/main" val="501139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8426"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3609976" y="127578"/>
            <a:ext cx="5276850" cy="769441"/>
          </a:xfrm>
          <a:prstGeom prst="rect">
            <a:avLst/>
          </a:prstGeom>
          <a:noFill/>
        </p:spPr>
        <p:txBody>
          <a:bodyPr wrap="square" rtlCol="0">
            <a:spAutoFit/>
          </a:bodyPr>
          <a:lstStyle/>
          <a:p>
            <a:r>
              <a:rPr lang="fr-FR" sz="4400" dirty="0">
                <a:ln>
                  <a:solidFill>
                    <a:schemeClr val="accent4">
                      <a:lumMod val="40000"/>
                      <a:lumOff val="60000"/>
                    </a:schemeClr>
                  </a:solidFill>
                </a:ln>
                <a:solidFill>
                  <a:schemeClr val="bg1"/>
                </a:solidFill>
                <a:latin typeface="Baskerville Old Face" panose="02020602080505020303" pitchFamily="18" charset="0"/>
              </a:rPr>
              <a:t>INTRODUCTION</a:t>
            </a:r>
          </a:p>
        </p:txBody>
      </p:sp>
      <p:sp>
        <p:nvSpPr>
          <p:cNvPr id="10" name="Espace réservé du contenu 2">
            <a:extLst>
              <a:ext uri="{FF2B5EF4-FFF2-40B4-BE49-F238E27FC236}">
                <a16:creationId xmlns:a16="http://schemas.microsoft.com/office/drawing/2014/main" id="{7B5393AE-C539-46D9-AFC5-BFF8450A0114}"/>
              </a:ext>
            </a:extLst>
          </p:cNvPr>
          <p:cNvSpPr txBox="1">
            <a:spLocks/>
          </p:cNvSpPr>
          <p:nvPr/>
        </p:nvSpPr>
        <p:spPr>
          <a:xfrm>
            <a:off x="495300" y="1277963"/>
            <a:ext cx="10477500" cy="49244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fr-FR" sz="1600" dirty="0">
              <a:latin typeface="Arial Nova" panose="020B0504020202020204" pitchFamily="34" charset="0"/>
            </a:endParaRPr>
          </a:p>
          <a:p>
            <a:pPr algn="just">
              <a:lnSpc>
                <a:spcPct val="150000"/>
              </a:lnSpc>
              <a:buFont typeface="Wingdings" panose="05000000000000000000" pitchFamily="2" charset="2"/>
              <a:buChar char="q"/>
            </a:pPr>
            <a:r>
              <a:rPr lang="fr-FR" sz="1600" dirty="0">
                <a:latin typeface="Arial Nova" panose="020B0504020202020204" pitchFamily="34" charset="0"/>
              </a:rPr>
              <a:t>L'avènement de l'open source :</a:t>
            </a:r>
          </a:p>
          <a:p>
            <a:pPr algn="just">
              <a:lnSpc>
                <a:spcPct val="150000"/>
              </a:lnSpc>
              <a:buFont typeface="Courier New" panose="02070309020205020404" pitchFamily="49" charset="0"/>
              <a:buChar char="o"/>
            </a:pPr>
            <a:r>
              <a:rPr lang="fr-FR" sz="1600" dirty="0">
                <a:solidFill>
                  <a:srgbClr val="FF0000"/>
                </a:solidFill>
                <a:latin typeface="Arial Nova" panose="020B0504020202020204" pitchFamily="34" charset="0"/>
              </a:rPr>
              <a:t>Communautés de développeurs </a:t>
            </a:r>
            <a:r>
              <a:rPr lang="fr-FR" sz="1600" dirty="0">
                <a:latin typeface="Arial Nova" panose="020B0504020202020204" pitchFamily="34" charset="0"/>
              </a:rPr>
              <a:t>: Les projets open source étaient soutenus par des communautés de développeurs passionnés, souvent </a:t>
            </a:r>
            <a:r>
              <a:rPr lang="fr-FR" sz="1600" b="1" dirty="0">
                <a:latin typeface="Arial Nova" panose="020B0504020202020204" pitchFamily="34" charset="0"/>
              </a:rPr>
              <a:t>dispersés dans le monde entier</a:t>
            </a:r>
            <a:r>
              <a:rPr lang="fr-FR" sz="1600" dirty="0">
                <a:latin typeface="Arial Nova" panose="020B0504020202020204" pitchFamily="34" charset="0"/>
              </a:rPr>
              <a:t>. Ces communautés étaient souvent organisées autour de forums en ligne, de listes de diffusion, de groupes Usenet et d'autres plateformes de communication.</a:t>
            </a:r>
          </a:p>
          <a:p>
            <a:pPr algn="just">
              <a:lnSpc>
                <a:spcPct val="150000"/>
              </a:lnSpc>
              <a:buFont typeface="Courier New" panose="02070309020205020404" pitchFamily="49" charset="0"/>
              <a:buChar char="o"/>
            </a:pPr>
            <a:r>
              <a:rPr lang="fr-FR" sz="1600" dirty="0">
                <a:latin typeface="Arial Nova" panose="020B0504020202020204" pitchFamily="34" charset="0"/>
              </a:rPr>
              <a:t> </a:t>
            </a:r>
            <a:r>
              <a:rPr lang="fr-FR" sz="1600" dirty="0">
                <a:solidFill>
                  <a:srgbClr val="FF0000"/>
                </a:solidFill>
                <a:latin typeface="Arial Nova" panose="020B0504020202020204" pitchFamily="34" charset="0"/>
              </a:rPr>
              <a:t>Collaboration décentralisée </a:t>
            </a:r>
            <a:r>
              <a:rPr lang="fr-FR" sz="1600" dirty="0">
                <a:latin typeface="Arial Nova" panose="020B0504020202020204" pitchFamily="34" charset="0"/>
              </a:rPr>
              <a:t>: L'open source encourageait la collaboration décentralisée, permettant à des développeurs individuels et à des équipes dispersées géographiquement de contribuer au code source. Les contributions pouvaient prendre la forme de correctifs de bogues, de nouvelles fonctionnalités, de documentation, etc.</a:t>
            </a:r>
          </a:p>
          <a:p>
            <a:pPr algn="just">
              <a:lnSpc>
                <a:spcPct val="150000"/>
              </a:lnSpc>
              <a:buFont typeface="Courier New" panose="02070309020205020404" pitchFamily="49" charset="0"/>
              <a:buChar char="o"/>
            </a:pPr>
            <a:r>
              <a:rPr lang="fr-FR" sz="1600" dirty="0">
                <a:solidFill>
                  <a:srgbClr val="FF0000"/>
                </a:solidFill>
                <a:latin typeface="Arial Nova" panose="020B0504020202020204" pitchFamily="34" charset="0"/>
              </a:rPr>
              <a:t>Distribution du code </a:t>
            </a:r>
            <a:r>
              <a:rPr lang="fr-FR" sz="1600" dirty="0">
                <a:latin typeface="Arial Nova" panose="020B0504020202020204" pitchFamily="34" charset="0"/>
              </a:rPr>
              <a:t>: Les projets open source distribuaient souvent leur code source via des archives compressées ou des CD/DVD. Les utilisateurs pouvaient télécharger le code source, le compiler et l'utiliser conformément aux termes de la licence open source.</a:t>
            </a:r>
          </a:p>
        </p:txBody>
      </p:sp>
    </p:spTree>
    <p:extLst>
      <p:ext uri="{BB962C8B-B14F-4D97-AF65-F5344CB8AC3E}">
        <p14:creationId xmlns:p14="http://schemas.microsoft.com/office/powerpoint/2010/main" val="49271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4576"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3609976" y="127578"/>
            <a:ext cx="5276850" cy="769441"/>
          </a:xfrm>
          <a:prstGeom prst="rect">
            <a:avLst/>
          </a:prstGeom>
          <a:noFill/>
        </p:spPr>
        <p:txBody>
          <a:bodyPr wrap="square" rtlCol="0">
            <a:spAutoFit/>
          </a:bodyPr>
          <a:lstStyle/>
          <a:p>
            <a:r>
              <a:rPr lang="fr-FR" sz="4400" dirty="0">
                <a:ln>
                  <a:solidFill>
                    <a:schemeClr val="accent4">
                      <a:lumMod val="40000"/>
                      <a:lumOff val="60000"/>
                    </a:schemeClr>
                  </a:solidFill>
                </a:ln>
                <a:solidFill>
                  <a:schemeClr val="bg1"/>
                </a:solidFill>
                <a:latin typeface="Baskerville Old Face" panose="02020602080505020303" pitchFamily="18" charset="0"/>
              </a:rPr>
              <a:t>HISTORIQUE</a:t>
            </a:r>
          </a:p>
        </p:txBody>
      </p:sp>
      <p:sp>
        <p:nvSpPr>
          <p:cNvPr id="10" name="Espace réservé du contenu 2">
            <a:extLst>
              <a:ext uri="{FF2B5EF4-FFF2-40B4-BE49-F238E27FC236}">
                <a16:creationId xmlns:a16="http://schemas.microsoft.com/office/drawing/2014/main" id="{7B5393AE-C539-46D9-AFC5-BFF8450A0114}"/>
              </a:ext>
            </a:extLst>
          </p:cNvPr>
          <p:cNvSpPr txBox="1">
            <a:spLocks/>
          </p:cNvSpPr>
          <p:nvPr/>
        </p:nvSpPr>
        <p:spPr>
          <a:xfrm>
            <a:off x="548640" y="1362075"/>
            <a:ext cx="11043920" cy="4814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800"/>
              </a:spcAft>
              <a:buFont typeface="Wingdings" panose="05000000000000000000" pitchFamily="2" charset="2"/>
              <a:buChar char="q"/>
            </a:pPr>
            <a:r>
              <a:rPr lang="fr-FR" sz="1600" dirty="0">
                <a:latin typeface="Arial Nova" panose="020B0504020202020204" pitchFamily="34" charset="0"/>
                <a:ea typeface="Aptos"/>
                <a:cs typeface="Arial" panose="020B0604020202020204" pitchFamily="34" charset="0"/>
              </a:rPr>
              <a:t>GitHub est une plateforme de développement de logiciels basée sur Git, un système de gestion de versions distribué.</a:t>
            </a:r>
          </a:p>
          <a:p>
            <a:pPr>
              <a:lnSpc>
                <a:spcPct val="100000"/>
              </a:lnSpc>
              <a:spcAft>
                <a:spcPts val="800"/>
              </a:spcAft>
              <a:buFont typeface="Wingdings" panose="05000000000000000000" pitchFamily="2" charset="2"/>
              <a:buChar char="q"/>
            </a:pPr>
            <a:r>
              <a:rPr lang="fr-FR" sz="1600" dirty="0">
                <a:latin typeface="Arial Nova" panose="020B0504020202020204" pitchFamily="34" charset="0"/>
                <a:ea typeface="Aptos"/>
                <a:cs typeface="Arial" panose="020B0604020202020204" pitchFamily="34" charset="0"/>
              </a:rPr>
              <a:t>   Fondée en </a:t>
            </a:r>
            <a:r>
              <a:rPr lang="fr-FR" sz="1600" b="1" dirty="0">
                <a:solidFill>
                  <a:srgbClr val="FF0000"/>
                </a:solidFill>
                <a:latin typeface="Arial Nova" panose="020B0504020202020204" pitchFamily="34" charset="0"/>
                <a:ea typeface="Aptos"/>
                <a:cs typeface="Arial" panose="020B0604020202020204" pitchFamily="34" charset="0"/>
              </a:rPr>
              <a:t>2008</a:t>
            </a:r>
            <a:r>
              <a:rPr lang="fr-FR" sz="1600" dirty="0">
                <a:latin typeface="Arial Nova" panose="020B0504020202020204" pitchFamily="34" charset="0"/>
                <a:ea typeface="Aptos"/>
                <a:cs typeface="Arial" panose="020B0604020202020204" pitchFamily="34" charset="0"/>
              </a:rPr>
              <a:t> par </a:t>
            </a:r>
            <a:r>
              <a:rPr lang="fr-FR" sz="1600" b="1" dirty="0">
                <a:latin typeface="Arial Nova" panose="020B0504020202020204" pitchFamily="34" charset="0"/>
                <a:ea typeface="Aptos"/>
                <a:cs typeface="Arial" panose="020B0604020202020204" pitchFamily="34" charset="0"/>
              </a:rPr>
              <a:t>CHRIS WANSTRATH, PJ HYETT, TOM PRESTON-WERNER ET SCOTT CHACON</a:t>
            </a:r>
            <a:r>
              <a:rPr lang="fr-FR" sz="1600" dirty="0">
                <a:latin typeface="Arial Nova" panose="020B0504020202020204" pitchFamily="34" charset="0"/>
                <a:ea typeface="Aptos"/>
                <a:cs typeface="Arial" panose="020B0604020202020204" pitchFamily="34" charset="0"/>
              </a:rPr>
              <a:t>.</a:t>
            </a:r>
          </a:p>
          <a:p>
            <a:pPr>
              <a:lnSpc>
                <a:spcPct val="100000"/>
              </a:lnSpc>
              <a:spcAft>
                <a:spcPts val="800"/>
              </a:spcAft>
              <a:buFont typeface="Wingdings" panose="05000000000000000000" pitchFamily="2" charset="2"/>
              <a:buChar char="q"/>
            </a:pPr>
            <a:r>
              <a:rPr lang="fr-FR" sz="1600" dirty="0">
                <a:latin typeface="Arial Nova" panose="020B0504020202020204" pitchFamily="34" charset="0"/>
                <a:ea typeface="Aptos"/>
                <a:cs typeface="Arial" panose="020B0604020202020204" pitchFamily="34" charset="0"/>
              </a:rPr>
              <a:t>   Racheté par Microsoft en 2018</a:t>
            </a:r>
          </a:p>
          <a:p>
            <a:pPr>
              <a:lnSpc>
                <a:spcPct val="100000"/>
              </a:lnSpc>
              <a:spcAft>
                <a:spcPts val="800"/>
              </a:spcAft>
              <a:buFont typeface="Wingdings" panose="05000000000000000000" pitchFamily="2" charset="2"/>
              <a:buChar char="q"/>
            </a:pPr>
            <a:r>
              <a:rPr lang="fr-FR" sz="1600" dirty="0">
                <a:latin typeface="Arial Nova" panose="020B0504020202020204" pitchFamily="34" charset="0"/>
                <a:ea typeface="Aptos"/>
                <a:cs typeface="Arial" panose="020B0604020202020204" pitchFamily="34" charset="0"/>
              </a:rPr>
              <a:t>   100000 utilisateurs en 2009, </a:t>
            </a:r>
            <a:r>
              <a:rPr lang="fr-FR" sz="1600" b="1" dirty="0">
                <a:solidFill>
                  <a:srgbClr val="FF0000"/>
                </a:solidFill>
                <a:latin typeface="Arial Nova" panose="020B0504020202020204" pitchFamily="34" charset="0"/>
                <a:ea typeface="Aptos"/>
                <a:cs typeface="Arial" panose="020B0604020202020204" pitchFamily="34" charset="0"/>
              </a:rPr>
              <a:t>100 millions d'utilisateurs </a:t>
            </a:r>
            <a:r>
              <a:rPr lang="fr-FR" sz="1600" dirty="0">
                <a:latin typeface="Arial Nova" panose="020B0504020202020204" pitchFamily="34" charset="0"/>
                <a:ea typeface="Aptos"/>
                <a:cs typeface="Arial" panose="020B0604020202020204" pitchFamily="34" charset="0"/>
              </a:rPr>
              <a:t>en 2023</a:t>
            </a:r>
          </a:p>
          <a:p>
            <a:pPr>
              <a:lnSpc>
                <a:spcPct val="100000"/>
              </a:lnSpc>
              <a:spcAft>
                <a:spcPts val="800"/>
              </a:spcAft>
              <a:buFont typeface="Wingdings" panose="05000000000000000000" pitchFamily="2" charset="2"/>
              <a:buChar char="q"/>
            </a:pPr>
            <a:r>
              <a:rPr lang="fr-FR" sz="1600" dirty="0">
                <a:latin typeface="Arial Nova" panose="020B0504020202020204" pitchFamily="34" charset="0"/>
                <a:ea typeface="Aptos"/>
                <a:cs typeface="Arial" panose="020B0604020202020204" pitchFamily="34" charset="0"/>
              </a:rPr>
              <a:t>   GitHub est devenu le principal point de rencontre pour des millions de développeurs du monde entier pour collaborer, partager et construire des logiciels ensemble.</a:t>
            </a:r>
          </a:p>
          <a:p>
            <a:pPr>
              <a:lnSpc>
                <a:spcPct val="100000"/>
              </a:lnSpc>
              <a:spcAft>
                <a:spcPts val="800"/>
              </a:spcAft>
              <a:buFont typeface="Wingdings" panose="05000000000000000000" pitchFamily="2" charset="2"/>
              <a:buChar char="q"/>
            </a:pPr>
            <a:r>
              <a:rPr lang="fr-FR" sz="1600" dirty="0">
                <a:latin typeface="Arial Nova" panose="020B0504020202020204" pitchFamily="34" charset="0"/>
                <a:ea typeface="Aptos"/>
                <a:cs typeface="Arial" panose="020B0604020202020204" pitchFamily="34" charset="0"/>
              </a:rPr>
              <a:t>   GitHub propose </a:t>
            </a:r>
            <a:r>
              <a:rPr lang="fr-FR" sz="1600" b="1" dirty="0">
                <a:latin typeface="Arial Nova" panose="020B0504020202020204" pitchFamily="34" charset="0"/>
                <a:ea typeface="Aptos"/>
                <a:cs typeface="Arial" panose="020B0604020202020204" pitchFamily="34" charset="0"/>
              </a:rPr>
              <a:t>des comptes professionnels payants</a:t>
            </a:r>
            <a:r>
              <a:rPr lang="fr-FR" sz="1600" dirty="0">
                <a:latin typeface="Arial Nova" panose="020B0504020202020204" pitchFamily="34" charset="0"/>
                <a:ea typeface="Aptos"/>
                <a:cs typeface="Arial" panose="020B0604020202020204" pitchFamily="34" charset="0"/>
              </a:rPr>
              <a:t>, ainsi que </a:t>
            </a:r>
            <a:r>
              <a:rPr lang="fr-FR" sz="1600" b="1" dirty="0">
                <a:latin typeface="Arial Nova" panose="020B0504020202020204" pitchFamily="34" charset="0"/>
                <a:ea typeface="Aptos"/>
                <a:cs typeface="Arial" panose="020B0604020202020204" pitchFamily="34" charset="0"/>
              </a:rPr>
              <a:t>des comptes gratuits </a:t>
            </a:r>
            <a:r>
              <a:rPr lang="fr-FR" sz="1600" dirty="0">
                <a:latin typeface="Arial Nova" panose="020B0504020202020204" pitchFamily="34" charset="0"/>
                <a:ea typeface="Aptos"/>
                <a:cs typeface="Arial" panose="020B0604020202020204" pitchFamily="34" charset="0"/>
              </a:rPr>
              <a:t>pour les projets de logiciels libres.</a:t>
            </a:r>
          </a:p>
          <a:p>
            <a:pPr>
              <a:lnSpc>
                <a:spcPct val="100000"/>
              </a:lnSpc>
              <a:spcAft>
                <a:spcPts val="800"/>
              </a:spcAft>
              <a:buFont typeface="Wingdings" panose="05000000000000000000" pitchFamily="2" charset="2"/>
              <a:buChar char="q"/>
            </a:pPr>
            <a:r>
              <a:rPr lang="fr-FR" sz="1600" dirty="0">
                <a:latin typeface="Arial Nova" panose="020B0504020202020204" pitchFamily="34" charset="0"/>
                <a:ea typeface="Aptos"/>
                <a:cs typeface="Arial" panose="020B0604020202020204" pitchFamily="34" charset="0"/>
              </a:rPr>
              <a:t>   Les entreprises qui constituent la plus grosse part des contributions sont : Microsoft, Google, </a:t>
            </a:r>
            <a:r>
              <a:rPr lang="fr-FR" sz="1600" dirty="0" err="1">
                <a:latin typeface="Arial Nova" panose="020B0504020202020204" pitchFamily="34" charset="0"/>
                <a:ea typeface="Aptos"/>
                <a:cs typeface="Arial" panose="020B0604020202020204" pitchFamily="34" charset="0"/>
              </a:rPr>
              <a:t>Jetbrains</a:t>
            </a:r>
            <a:r>
              <a:rPr lang="fr-FR" sz="1600" dirty="0">
                <a:latin typeface="Arial Nova" panose="020B0504020202020204" pitchFamily="34" charset="0"/>
                <a:ea typeface="Aptos"/>
                <a:cs typeface="Arial" panose="020B0604020202020204" pitchFamily="34" charset="0"/>
              </a:rPr>
              <a:t>, Apple, Facebook, Red Hat / IBM, Intel et Pivotal</a:t>
            </a:r>
          </a:p>
          <a:p>
            <a:pPr>
              <a:lnSpc>
                <a:spcPct val="100000"/>
              </a:lnSpc>
              <a:buFont typeface="Wingdings" panose="05000000000000000000" pitchFamily="2" charset="2"/>
              <a:buChar char="q"/>
            </a:pPr>
            <a:endParaRPr lang="fr-FR" sz="1600" dirty="0">
              <a:latin typeface="Arial Nova" panose="020B0504020202020204" pitchFamily="34" charset="0"/>
            </a:endParaRPr>
          </a:p>
        </p:txBody>
      </p:sp>
    </p:spTree>
    <p:extLst>
      <p:ext uri="{BB962C8B-B14F-4D97-AF65-F5344CB8AC3E}">
        <p14:creationId xmlns:p14="http://schemas.microsoft.com/office/powerpoint/2010/main" val="256559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2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B803C8-77A2-46F0-810C-83EF18BACF83}"/>
              </a:ext>
            </a:extLst>
          </p:cNvPr>
          <p:cNvSpPr>
            <a:spLocks noGrp="1"/>
          </p:cNvSpPr>
          <p:nvPr>
            <p:ph type="title"/>
          </p:nvPr>
        </p:nvSpPr>
        <p:spPr/>
        <p:txBody>
          <a:bodyPr>
            <a:noAutofit/>
          </a:bodyPr>
          <a:lstStyle/>
          <a:p>
            <a:pPr>
              <a:lnSpc>
                <a:spcPct val="107000"/>
              </a:lnSpc>
              <a:spcAft>
                <a:spcPts val="800"/>
              </a:spcAft>
            </a:pPr>
            <a:r>
              <a:rPr lang="fr-FR" sz="3600" dirty="0">
                <a:effectLst/>
                <a:latin typeface="Aptos"/>
                <a:ea typeface="Aptos"/>
                <a:cs typeface="Arial" panose="020B0604020202020204" pitchFamily="34" charset="0"/>
              </a:rPr>
              <a:t>Différences entre un compte pro et un compte gratuit</a:t>
            </a:r>
          </a:p>
        </p:txBody>
      </p:sp>
      <p:graphicFrame>
        <p:nvGraphicFramePr>
          <p:cNvPr id="4" name="Espace réservé du contenu 3">
            <a:extLst>
              <a:ext uri="{FF2B5EF4-FFF2-40B4-BE49-F238E27FC236}">
                <a16:creationId xmlns:a16="http://schemas.microsoft.com/office/drawing/2014/main" id="{D9752081-28B7-4FF7-BFB0-3704FABA7DBC}"/>
              </a:ext>
            </a:extLst>
          </p:cNvPr>
          <p:cNvGraphicFramePr>
            <a:graphicFrameLocks noGrp="1"/>
          </p:cNvGraphicFramePr>
          <p:nvPr>
            <p:ph idx="1"/>
            <p:extLst>
              <p:ext uri="{D42A27DB-BD31-4B8C-83A1-F6EECF244321}">
                <p14:modId xmlns:p14="http://schemas.microsoft.com/office/powerpoint/2010/main" val="1935932333"/>
              </p:ext>
            </p:extLst>
          </p:nvPr>
        </p:nvGraphicFramePr>
        <p:xfrm>
          <a:off x="1619250" y="1847850"/>
          <a:ext cx="8953500" cy="4048122"/>
        </p:xfrm>
        <a:graphic>
          <a:graphicData uri="http://schemas.openxmlformats.org/drawingml/2006/table">
            <a:tbl>
              <a:tblPr firstRow="1" firstCol="1" bandRow="1">
                <a:tableStyleId>{073A0DAA-6AF3-43AB-8588-CEC1D06C72B9}</a:tableStyleId>
              </a:tblPr>
              <a:tblGrid>
                <a:gridCol w="2889250">
                  <a:extLst>
                    <a:ext uri="{9D8B030D-6E8A-4147-A177-3AD203B41FA5}">
                      <a16:colId xmlns:a16="http://schemas.microsoft.com/office/drawing/2014/main" val="159547792"/>
                    </a:ext>
                  </a:extLst>
                </a:gridCol>
                <a:gridCol w="3032125">
                  <a:extLst>
                    <a:ext uri="{9D8B030D-6E8A-4147-A177-3AD203B41FA5}">
                      <a16:colId xmlns:a16="http://schemas.microsoft.com/office/drawing/2014/main" val="2712083645"/>
                    </a:ext>
                  </a:extLst>
                </a:gridCol>
                <a:gridCol w="3032125">
                  <a:extLst>
                    <a:ext uri="{9D8B030D-6E8A-4147-A177-3AD203B41FA5}">
                      <a16:colId xmlns:a16="http://schemas.microsoft.com/office/drawing/2014/main" val="2669719582"/>
                    </a:ext>
                  </a:extLst>
                </a:gridCol>
              </a:tblGrid>
              <a:tr h="370117">
                <a:tc>
                  <a:txBody>
                    <a:bodyPr/>
                    <a:lstStyle/>
                    <a:p>
                      <a:pPr algn="ctr">
                        <a:lnSpc>
                          <a:spcPct val="107000"/>
                        </a:lnSpc>
                        <a:spcAft>
                          <a:spcPts val="800"/>
                        </a:spcAft>
                      </a:pPr>
                      <a:r>
                        <a:rPr lang="fr-FR" sz="1600">
                          <a:effectLst/>
                          <a:latin typeface="Arial Nova" panose="020B0504020202020204" pitchFamily="34" charset="0"/>
                        </a:rPr>
                        <a:t>Fonctionnalité</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gn="ctr">
                        <a:lnSpc>
                          <a:spcPct val="107000"/>
                        </a:lnSpc>
                        <a:spcAft>
                          <a:spcPts val="800"/>
                        </a:spcAft>
                      </a:pPr>
                      <a:r>
                        <a:rPr lang="fr-FR" sz="1600">
                          <a:effectLst/>
                          <a:latin typeface="Arial Nova" panose="020B0504020202020204" pitchFamily="34" charset="0"/>
                        </a:rPr>
                        <a:t>Compte Gratuit</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gn="ctr">
                        <a:lnSpc>
                          <a:spcPct val="107000"/>
                        </a:lnSpc>
                        <a:spcAft>
                          <a:spcPts val="800"/>
                        </a:spcAft>
                      </a:pPr>
                      <a:r>
                        <a:rPr lang="fr-FR" sz="1600">
                          <a:effectLst/>
                          <a:latin typeface="Arial Nova" panose="020B0504020202020204" pitchFamily="34" charset="0"/>
                        </a:rPr>
                        <a:t>Compte Pro</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1371117037"/>
                  </a:ext>
                </a:extLst>
              </a:tr>
              <a:tr h="717069">
                <a:tc>
                  <a:txBody>
                    <a:bodyPr/>
                    <a:lstStyle/>
                    <a:p>
                      <a:pPr>
                        <a:lnSpc>
                          <a:spcPct val="107000"/>
                        </a:lnSpc>
                        <a:spcAft>
                          <a:spcPts val="800"/>
                        </a:spcAft>
                      </a:pPr>
                      <a:r>
                        <a:rPr lang="fr-FR" sz="1600" dirty="0">
                          <a:effectLst/>
                          <a:latin typeface="Arial Nova" panose="020B0504020202020204" pitchFamily="34" charset="0"/>
                        </a:rPr>
                        <a:t>Repositories privés</a:t>
                      </a:r>
                      <a:endParaRPr lang="fr-FR" sz="1800" dirty="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Jusqu'à 6, limités aux utilisateurs collaborateurs</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Illimité</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992168667"/>
                  </a:ext>
                </a:extLst>
              </a:tr>
              <a:tr h="370117">
                <a:tc>
                  <a:txBody>
                    <a:bodyPr/>
                    <a:lstStyle/>
                    <a:p>
                      <a:pPr>
                        <a:lnSpc>
                          <a:spcPct val="107000"/>
                        </a:lnSpc>
                        <a:spcAft>
                          <a:spcPts val="800"/>
                        </a:spcAft>
                      </a:pPr>
                      <a:r>
                        <a:rPr lang="fr-FR" sz="1600">
                          <a:effectLst/>
                          <a:latin typeface="Arial Nova" panose="020B0504020202020204" pitchFamily="34" charset="0"/>
                        </a:rPr>
                        <a:t>Collaborateurs privés</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Non</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Illimité</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1268935158"/>
                  </a:ext>
                </a:extLst>
              </a:tr>
              <a:tr h="370117">
                <a:tc>
                  <a:txBody>
                    <a:bodyPr/>
                    <a:lstStyle/>
                    <a:p>
                      <a:pPr>
                        <a:lnSpc>
                          <a:spcPct val="107000"/>
                        </a:lnSpc>
                        <a:spcAft>
                          <a:spcPts val="800"/>
                        </a:spcAft>
                      </a:pPr>
                      <a:r>
                        <a:rPr lang="fr-FR" sz="1600">
                          <a:effectLst/>
                          <a:latin typeface="Arial Nova" panose="020B0504020202020204" pitchFamily="34" charset="0"/>
                        </a:rPr>
                        <a:t>Actions GitHub</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dirty="0">
                          <a:effectLst/>
                          <a:latin typeface="Arial Nova" panose="020B0504020202020204" pitchFamily="34" charset="0"/>
                        </a:rPr>
                        <a:t>Jusqu'à 2 000 minutes par mois</a:t>
                      </a:r>
                      <a:endParaRPr lang="fr-FR" sz="1800" dirty="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Jusqu'à 50 000 minutes par mois</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1169557931"/>
                  </a:ext>
                </a:extLst>
              </a:tr>
              <a:tr h="370117">
                <a:tc>
                  <a:txBody>
                    <a:bodyPr/>
                    <a:lstStyle/>
                    <a:p>
                      <a:pPr>
                        <a:lnSpc>
                          <a:spcPct val="107000"/>
                        </a:lnSpc>
                        <a:spcAft>
                          <a:spcPts val="800"/>
                        </a:spcAft>
                      </a:pPr>
                      <a:r>
                        <a:rPr lang="fr-FR" sz="1600">
                          <a:effectLst/>
                          <a:latin typeface="Arial Nova" panose="020B0504020202020204" pitchFamily="34" charset="0"/>
                        </a:rPr>
                        <a:t>GitHub Packages</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500 Mo de stockage par mois</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2 Go de stockage par mois</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1073851653"/>
                  </a:ext>
                </a:extLst>
              </a:tr>
              <a:tr h="370117">
                <a:tc>
                  <a:txBody>
                    <a:bodyPr/>
                    <a:lstStyle/>
                    <a:p>
                      <a:pPr>
                        <a:lnSpc>
                          <a:spcPct val="107000"/>
                        </a:lnSpc>
                        <a:spcAft>
                          <a:spcPts val="800"/>
                        </a:spcAft>
                      </a:pPr>
                      <a:r>
                        <a:rPr lang="fr-FR" sz="1600" dirty="0">
                          <a:effectLst/>
                          <a:latin typeface="Arial Nova" panose="020B0504020202020204" pitchFamily="34" charset="0"/>
                        </a:rPr>
                        <a:t>GitHub Pages</a:t>
                      </a:r>
                      <a:endParaRPr lang="fr-FR" sz="1800" dirty="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Oui</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Oui</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1142183274"/>
                  </a:ext>
                </a:extLst>
              </a:tr>
              <a:tr h="370117">
                <a:tc>
                  <a:txBody>
                    <a:bodyPr/>
                    <a:lstStyle/>
                    <a:p>
                      <a:pPr>
                        <a:lnSpc>
                          <a:spcPct val="107000"/>
                        </a:lnSpc>
                        <a:spcAft>
                          <a:spcPts val="800"/>
                        </a:spcAft>
                      </a:pPr>
                      <a:r>
                        <a:rPr lang="fr-FR" sz="1600" dirty="0">
                          <a:effectLst/>
                          <a:latin typeface="Arial Nova" panose="020B0504020202020204" pitchFamily="34" charset="0"/>
                        </a:rPr>
                        <a:t>Sécurité et code scanning</a:t>
                      </a:r>
                      <a:endParaRPr lang="fr-FR" sz="1800" dirty="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Oui</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Oui</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3202745075"/>
                  </a:ext>
                </a:extLst>
              </a:tr>
              <a:tr h="370117">
                <a:tc>
                  <a:txBody>
                    <a:bodyPr/>
                    <a:lstStyle/>
                    <a:p>
                      <a:pPr>
                        <a:lnSpc>
                          <a:spcPct val="107000"/>
                        </a:lnSpc>
                        <a:spcAft>
                          <a:spcPts val="800"/>
                        </a:spcAft>
                      </a:pPr>
                      <a:r>
                        <a:rPr lang="fr-FR" sz="1600">
                          <a:effectLst/>
                          <a:latin typeface="Arial Nova" panose="020B0504020202020204" pitchFamily="34" charset="0"/>
                        </a:rPr>
                        <a:t>Pages GitHub</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Oui</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Oui</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2320999581"/>
                  </a:ext>
                </a:extLst>
              </a:tr>
              <a:tr h="370117">
                <a:tc>
                  <a:txBody>
                    <a:bodyPr/>
                    <a:lstStyle/>
                    <a:p>
                      <a:pPr>
                        <a:lnSpc>
                          <a:spcPct val="107000"/>
                        </a:lnSpc>
                        <a:spcAft>
                          <a:spcPts val="800"/>
                        </a:spcAft>
                      </a:pPr>
                      <a:r>
                        <a:rPr lang="fr-FR" sz="1600">
                          <a:effectLst/>
                          <a:latin typeface="Arial Nova" panose="020B0504020202020204" pitchFamily="34" charset="0"/>
                        </a:rPr>
                        <a:t>Support</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Communauté</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Support technique prioritaire</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1820611110"/>
                  </a:ext>
                </a:extLst>
              </a:tr>
              <a:tr h="370117">
                <a:tc>
                  <a:txBody>
                    <a:bodyPr/>
                    <a:lstStyle/>
                    <a:p>
                      <a:pPr>
                        <a:lnSpc>
                          <a:spcPct val="107000"/>
                        </a:lnSpc>
                        <a:spcAft>
                          <a:spcPts val="800"/>
                        </a:spcAft>
                      </a:pPr>
                      <a:r>
                        <a:rPr lang="fr-FR" sz="1600">
                          <a:effectLst/>
                          <a:latin typeface="Arial Nova" panose="020B0504020202020204" pitchFamily="34" charset="0"/>
                        </a:rPr>
                        <a:t>Prix</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Gratuit</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dirty="0">
                          <a:effectLst/>
                          <a:latin typeface="Arial Nova" panose="020B0504020202020204" pitchFamily="34" charset="0"/>
                        </a:rPr>
                        <a:t>Payant, tarif mensuel</a:t>
                      </a:r>
                      <a:endParaRPr lang="fr-FR" sz="1800" dirty="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148059759"/>
                  </a:ext>
                </a:extLst>
              </a:tr>
            </a:tbl>
          </a:graphicData>
        </a:graphic>
      </p:graphicFrame>
    </p:spTree>
    <p:extLst>
      <p:ext uri="{BB962C8B-B14F-4D97-AF65-F5344CB8AC3E}">
        <p14:creationId xmlns:p14="http://schemas.microsoft.com/office/powerpoint/2010/main" val="68833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12" y="5553075"/>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3609976" y="127578"/>
            <a:ext cx="5276850" cy="769441"/>
          </a:xfrm>
          <a:prstGeom prst="rect">
            <a:avLst/>
          </a:prstGeom>
          <a:noFill/>
        </p:spPr>
        <p:txBody>
          <a:bodyPr wrap="square" rtlCol="0">
            <a:spAutoFit/>
          </a:bodyPr>
          <a:lstStyle/>
          <a:p>
            <a:r>
              <a:rPr lang="fr-FR" sz="4400" dirty="0">
                <a:ln>
                  <a:solidFill>
                    <a:schemeClr val="accent4">
                      <a:lumMod val="40000"/>
                      <a:lumOff val="60000"/>
                    </a:schemeClr>
                  </a:solidFill>
                </a:ln>
                <a:solidFill>
                  <a:schemeClr val="bg1"/>
                </a:solidFill>
                <a:latin typeface="Baskerville Old Face" panose="02020602080505020303" pitchFamily="18" charset="0"/>
              </a:rPr>
              <a:t>FONDEMENT</a:t>
            </a:r>
          </a:p>
        </p:txBody>
      </p:sp>
      <p:sp>
        <p:nvSpPr>
          <p:cNvPr id="9" name="Espace réservé du contenu 2">
            <a:extLst>
              <a:ext uri="{FF2B5EF4-FFF2-40B4-BE49-F238E27FC236}">
                <a16:creationId xmlns:a16="http://schemas.microsoft.com/office/drawing/2014/main" id="{4F447585-6027-4EC5-B9DD-E192C95DD018}"/>
              </a:ext>
            </a:extLst>
          </p:cNvPr>
          <p:cNvSpPr txBox="1">
            <a:spLocks/>
          </p:cNvSpPr>
          <p:nvPr/>
        </p:nvSpPr>
        <p:spPr>
          <a:xfrm>
            <a:off x="838200" y="1623765"/>
            <a:ext cx="10239375" cy="3929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1800" b="1" dirty="0">
                <a:ln>
                  <a:solidFill>
                    <a:schemeClr val="accent4">
                      <a:lumMod val="40000"/>
                      <a:lumOff val="60000"/>
                    </a:schemeClr>
                  </a:solidFill>
                </a:ln>
                <a:latin typeface="Arial Nova" panose="020B0504020202020204" pitchFamily="34" charset="0"/>
              </a:rPr>
              <a:t>1.GIT</a:t>
            </a:r>
          </a:p>
          <a:p>
            <a:pPr marL="0" indent="0" algn="just">
              <a:lnSpc>
                <a:spcPct val="150000"/>
              </a:lnSpc>
              <a:buFont typeface="Arial" panose="020B0604020202020204" pitchFamily="34" charset="0"/>
              <a:buNone/>
            </a:pPr>
            <a:r>
              <a:rPr lang="fr-FR" sz="1800" dirty="0">
                <a:solidFill>
                  <a:srgbClr val="333333"/>
                </a:solidFill>
                <a:latin typeface="Arial Nova" panose="020B0504020202020204" pitchFamily="34" charset="0"/>
              </a:rPr>
              <a:t>Git est un logiciel de versioning créé </a:t>
            </a:r>
            <a:r>
              <a:rPr lang="fr-FR" sz="1800" b="1" dirty="0">
                <a:solidFill>
                  <a:srgbClr val="FF0000"/>
                </a:solidFill>
                <a:latin typeface="Arial Nova" panose="020B0504020202020204" pitchFamily="34" charset="0"/>
              </a:rPr>
              <a:t>en 2005 </a:t>
            </a:r>
            <a:r>
              <a:rPr lang="fr-FR" sz="1800" dirty="0">
                <a:solidFill>
                  <a:srgbClr val="333333"/>
                </a:solidFill>
                <a:latin typeface="Arial Nova" panose="020B0504020202020204" pitchFamily="34" charset="0"/>
              </a:rPr>
              <a:t>par </a:t>
            </a:r>
            <a:r>
              <a:rPr lang="fr-FR" sz="1800" b="1" dirty="0">
                <a:solidFill>
                  <a:srgbClr val="FF0000"/>
                </a:solidFill>
                <a:latin typeface="Arial Nova" panose="020B0504020202020204" pitchFamily="34" charset="0"/>
              </a:rPr>
              <a:t>LINUS TORVALDS</a:t>
            </a:r>
            <a:r>
              <a:rPr lang="fr-FR" sz="1800" dirty="0">
                <a:solidFill>
                  <a:srgbClr val="333333"/>
                </a:solidFill>
                <a:latin typeface="Arial Nova" panose="020B0504020202020204" pitchFamily="34" charset="0"/>
              </a:rPr>
              <a:t>, le créateur de Linux.</a:t>
            </a:r>
          </a:p>
          <a:p>
            <a:pPr marL="0" indent="0" algn="just">
              <a:lnSpc>
                <a:spcPct val="150000"/>
              </a:lnSpc>
              <a:buFont typeface="Arial" panose="020B0604020202020204" pitchFamily="34" charset="0"/>
              <a:buNone/>
            </a:pPr>
            <a:r>
              <a:rPr lang="fr-FR" sz="1800" dirty="0">
                <a:solidFill>
                  <a:srgbClr val="0D0D0D"/>
                </a:solidFill>
                <a:latin typeface="Arial Nova" panose="020B0504020202020204" pitchFamily="34" charset="0"/>
              </a:rPr>
              <a:t>Git est un système de contrôle de version distribué. Il s'agit d'un logiciel en ligne de commande qui permet de suivre les modifications apportées à des fichiers et de collaborer avec d'autres développeurs sur un projet. Git fonctionne localement sur votre ordinateur et stocke l'historique des modifications dans un répertoire (repository) local.</a:t>
            </a:r>
          </a:p>
          <a:p>
            <a:pPr marL="0" indent="0" algn="just">
              <a:buFont typeface="Arial" panose="020B0604020202020204" pitchFamily="34" charset="0"/>
              <a:buNone/>
            </a:pPr>
            <a:endParaRPr lang="fr-FR" sz="1800" dirty="0">
              <a:solidFill>
                <a:srgbClr val="333333"/>
              </a:solidFill>
              <a:latin typeface="Arial Nova" panose="020B0504020202020204" pitchFamily="34" charset="0"/>
            </a:endParaRPr>
          </a:p>
        </p:txBody>
      </p:sp>
    </p:spTree>
    <p:extLst>
      <p:ext uri="{BB962C8B-B14F-4D97-AF65-F5344CB8AC3E}">
        <p14:creationId xmlns:p14="http://schemas.microsoft.com/office/powerpoint/2010/main" val="409529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139"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3609976" y="127578"/>
            <a:ext cx="5276850" cy="769441"/>
          </a:xfrm>
          <a:prstGeom prst="rect">
            <a:avLst/>
          </a:prstGeom>
          <a:noFill/>
        </p:spPr>
        <p:txBody>
          <a:bodyPr wrap="square" rtlCol="0">
            <a:spAutoFit/>
          </a:bodyPr>
          <a:lstStyle/>
          <a:p>
            <a:r>
              <a:rPr lang="fr-FR" sz="4400" dirty="0">
                <a:ln>
                  <a:solidFill>
                    <a:schemeClr val="accent4">
                      <a:lumMod val="40000"/>
                      <a:lumOff val="60000"/>
                    </a:schemeClr>
                  </a:solidFill>
                </a:ln>
                <a:solidFill>
                  <a:schemeClr val="bg1"/>
                </a:solidFill>
                <a:latin typeface="Baskerville Old Face" panose="02020602080505020303" pitchFamily="18" charset="0"/>
              </a:rPr>
              <a:t>FONDEMENT</a:t>
            </a:r>
          </a:p>
        </p:txBody>
      </p:sp>
      <p:sp>
        <p:nvSpPr>
          <p:cNvPr id="9" name="Espace réservé du contenu 2">
            <a:extLst>
              <a:ext uri="{FF2B5EF4-FFF2-40B4-BE49-F238E27FC236}">
                <a16:creationId xmlns:a16="http://schemas.microsoft.com/office/drawing/2014/main" id="{4F447585-6027-4EC5-B9DD-E192C95DD018}"/>
              </a:ext>
            </a:extLst>
          </p:cNvPr>
          <p:cNvSpPr txBox="1">
            <a:spLocks/>
          </p:cNvSpPr>
          <p:nvPr/>
        </p:nvSpPr>
        <p:spPr>
          <a:xfrm>
            <a:off x="838200" y="162376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b="1" dirty="0">
                <a:ln>
                  <a:solidFill>
                    <a:schemeClr val="accent4">
                      <a:lumMod val="40000"/>
                      <a:lumOff val="60000"/>
                    </a:schemeClr>
                  </a:solidFill>
                </a:ln>
                <a:latin typeface="Arial Nova" panose="020B0504020202020204" pitchFamily="34" charset="0"/>
              </a:rPr>
              <a:t>2.Importance pour GITHUB</a:t>
            </a:r>
          </a:p>
          <a:p>
            <a:pPr marL="0" indent="0" algn="just">
              <a:lnSpc>
                <a:spcPct val="150000"/>
              </a:lnSpc>
              <a:buNone/>
            </a:pPr>
            <a:r>
              <a:rPr lang="fr-FR" sz="1800" dirty="0">
                <a:solidFill>
                  <a:srgbClr val="0D0D0D"/>
                </a:solidFill>
                <a:latin typeface="Arial Nova" panose="020B0504020202020204" pitchFamily="34" charset="0"/>
              </a:rPr>
              <a:t>Git est le pilier sur lequel repose GitHub. </a:t>
            </a:r>
            <a:r>
              <a:rPr lang="fr-FR" sz="1800" b="1" dirty="0">
                <a:solidFill>
                  <a:srgbClr val="FF0000"/>
                </a:solidFill>
                <a:latin typeface="Arial Nova" panose="020B0504020202020204" pitchFamily="34" charset="0"/>
              </a:rPr>
              <a:t>La plateforme GitHub utilise Git comme système de gestion de versions pour stocker, suivre et gérer les projets de développement logiciel</a:t>
            </a:r>
            <a:r>
              <a:rPr lang="fr-FR" sz="1800" dirty="0">
                <a:solidFill>
                  <a:srgbClr val="0D0D0D"/>
                </a:solidFill>
                <a:latin typeface="Arial Nova" panose="020B0504020202020204" pitchFamily="34" charset="0"/>
              </a:rPr>
              <a:t>. Grâce à Git, les utilisateurs de GitHub peuvent collaborer sur des projets, gérer les versions du code, suivre les modifications et gérer les conflits de manière transparente. En comprenant les bases de Git, les utilisateurs peuvent pleinement tirer parti des fonctionnalités offertes par GitHub pour une collaboration efficace et un développement logiciel agile</a:t>
            </a:r>
          </a:p>
        </p:txBody>
      </p:sp>
    </p:spTree>
    <p:extLst>
      <p:ext uri="{BB962C8B-B14F-4D97-AF65-F5344CB8AC3E}">
        <p14:creationId xmlns:p14="http://schemas.microsoft.com/office/powerpoint/2010/main" val="314403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139"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838199" y="127578"/>
            <a:ext cx="9696451" cy="769441"/>
          </a:xfrm>
          <a:prstGeom prst="rect">
            <a:avLst/>
          </a:prstGeom>
          <a:noFill/>
        </p:spPr>
        <p:txBody>
          <a:bodyPr wrap="square" rtlCol="0">
            <a:spAutoFit/>
          </a:bodyPr>
          <a:lstStyle/>
          <a:p>
            <a:pPr algn="ctr"/>
            <a:r>
              <a:rPr lang="fr-FR" sz="4400" dirty="0">
                <a:ln>
                  <a:solidFill>
                    <a:schemeClr val="accent4">
                      <a:lumMod val="40000"/>
                      <a:lumOff val="60000"/>
                    </a:schemeClr>
                  </a:solidFill>
                </a:ln>
                <a:solidFill>
                  <a:schemeClr val="bg1"/>
                </a:solidFill>
                <a:latin typeface="Baskerville Old Face" panose="02020602080505020303" pitchFamily="18" charset="0"/>
              </a:rPr>
              <a:t>FONTCIONNALITES PRINCIPALES</a:t>
            </a:r>
          </a:p>
        </p:txBody>
      </p:sp>
      <p:sp>
        <p:nvSpPr>
          <p:cNvPr id="11" name="Espace réservé du contenu 2">
            <a:extLst>
              <a:ext uri="{FF2B5EF4-FFF2-40B4-BE49-F238E27FC236}">
                <a16:creationId xmlns:a16="http://schemas.microsoft.com/office/drawing/2014/main" id="{D92B4C46-8BBE-434A-848B-53DD78C4FFAF}"/>
              </a:ext>
            </a:extLst>
          </p:cNvPr>
          <p:cNvSpPr txBox="1">
            <a:spLocks/>
          </p:cNvSpPr>
          <p:nvPr/>
        </p:nvSpPr>
        <p:spPr>
          <a:xfrm>
            <a:off x="838200" y="1825625"/>
            <a:ext cx="10515600" cy="4351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fr-FR" sz="2400" dirty="0"/>
              <a:t> </a:t>
            </a:r>
            <a:r>
              <a:rPr lang="fr-FR" sz="2400" b="1" dirty="0">
                <a:solidFill>
                  <a:srgbClr val="FF0000"/>
                </a:solidFill>
              </a:rPr>
              <a:t>Gestion de versions avec Git </a:t>
            </a:r>
            <a:r>
              <a:rPr lang="fr-FR" sz="2400" dirty="0"/>
              <a:t>: Git permet de suivre les modifications apportées au code source au fil du temps, ce qui facilite la collaboration et le suivi des changements.</a:t>
            </a:r>
          </a:p>
          <a:p>
            <a:pPr>
              <a:lnSpc>
                <a:spcPct val="150000"/>
              </a:lnSpc>
            </a:pPr>
            <a:r>
              <a:rPr lang="fr-FR" sz="2400" dirty="0"/>
              <a:t>   </a:t>
            </a:r>
            <a:r>
              <a:rPr lang="fr-FR" sz="2400" b="1" dirty="0">
                <a:solidFill>
                  <a:srgbClr val="FF0000"/>
                </a:solidFill>
              </a:rPr>
              <a:t>Repositories (dépôts) </a:t>
            </a:r>
            <a:r>
              <a:rPr lang="fr-FR" sz="2400" dirty="0"/>
              <a:t>: Les dépôts sont des conteneurs où votre projet peut être stocké, suivi et partagé.</a:t>
            </a:r>
          </a:p>
          <a:p>
            <a:pPr>
              <a:lnSpc>
                <a:spcPct val="150000"/>
              </a:lnSpc>
            </a:pPr>
            <a:r>
              <a:rPr lang="fr-FR" sz="2400" dirty="0"/>
              <a:t>   </a:t>
            </a:r>
            <a:r>
              <a:rPr lang="fr-FR" sz="2400" b="1" dirty="0">
                <a:solidFill>
                  <a:srgbClr val="FF0000"/>
                </a:solidFill>
              </a:rPr>
              <a:t>Collaborations</a:t>
            </a:r>
            <a:r>
              <a:rPr lang="fr-FR" sz="2400" dirty="0"/>
              <a:t> : GitHub facilite le travail d'équipe en permettant aux développeurs de collaborer sur des projets, de gérer les autorisations et de proposer des modifications via des forks et des pull </a:t>
            </a:r>
            <a:r>
              <a:rPr lang="fr-FR" sz="2400" dirty="0" err="1"/>
              <a:t>requests</a:t>
            </a:r>
            <a:r>
              <a:rPr lang="fr-FR" sz="2400" dirty="0"/>
              <a:t>.</a:t>
            </a:r>
          </a:p>
          <a:p>
            <a:pPr>
              <a:lnSpc>
                <a:spcPct val="150000"/>
              </a:lnSpc>
            </a:pPr>
            <a:r>
              <a:rPr lang="fr-FR" sz="2400" dirty="0"/>
              <a:t>   </a:t>
            </a:r>
            <a:r>
              <a:rPr lang="fr-FR" sz="2400" b="1" dirty="0">
                <a:solidFill>
                  <a:srgbClr val="FF0000"/>
                </a:solidFill>
              </a:rPr>
              <a:t>Issue </a:t>
            </a:r>
            <a:r>
              <a:rPr lang="fr-FR" sz="2400" b="1" dirty="0" err="1">
                <a:solidFill>
                  <a:srgbClr val="FF0000"/>
                </a:solidFill>
              </a:rPr>
              <a:t>tracking</a:t>
            </a:r>
            <a:r>
              <a:rPr lang="fr-FR" sz="2400" b="1" dirty="0">
                <a:solidFill>
                  <a:srgbClr val="FF0000"/>
                </a:solidFill>
              </a:rPr>
              <a:t> </a:t>
            </a:r>
            <a:r>
              <a:rPr lang="fr-FR" sz="2400" dirty="0"/>
              <a:t>: GitHub offre un système de suivi des problèmes (issues) pour suivre les bogues, les demandes de fonctionnalités et d'autres tâches.</a:t>
            </a:r>
          </a:p>
        </p:txBody>
      </p:sp>
    </p:spTree>
    <p:extLst>
      <p:ext uri="{BB962C8B-B14F-4D97-AF65-F5344CB8AC3E}">
        <p14:creationId xmlns:p14="http://schemas.microsoft.com/office/powerpoint/2010/main" val="232905247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C0B324-32EF-4F29-A2BE-AC2814AE7956}">
  <we:reference id="22ff87a5-132f-4d52-9e97-94d888e4dd91" version="3.7.0.0" store="EXCatalog" storeType="EXCatalog"/>
  <we:alternateReferences>
    <we:reference id="WA104380050" version="3.7.0.0" store="en-ZA"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740</TotalTime>
  <Words>1168</Words>
  <Application>Microsoft Office PowerPoint</Application>
  <PresentationFormat>Grand écran</PresentationFormat>
  <Paragraphs>101</Paragraphs>
  <Slides>17</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17</vt:i4>
      </vt:variant>
    </vt:vector>
  </HeadingPairs>
  <TitlesOfParts>
    <vt:vector size="28" baseType="lpstr">
      <vt:lpstr>Abadi</vt:lpstr>
      <vt:lpstr>Aptos</vt:lpstr>
      <vt:lpstr>Arial</vt:lpstr>
      <vt:lpstr>Arial Nova</vt:lpstr>
      <vt:lpstr>Bahnschrift Light Condensed</vt:lpstr>
      <vt:lpstr>Baskerville Old Face</vt:lpstr>
      <vt:lpstr>Calibri</vt:lpstr>
      <vt:lpstr>Calibri Light</vt:lpstr>
      <vt:lpstr>Courier New</vt:lpstr>
      <vt:lpstr>Wingdings</vt:lpstr>
      <vt:lpstr>Thème Office</vt:lpstr>
      <vt:lpstr>Présentation PowerPoint</vt:lpstr>
      <vt:lpstr>PROGRESSION</vt:lpstr>
      <vt:lpstr>Présentation PowerPoint</vt:lpstr>
      <vt:lpstr>Présentation PowerPoint</vt:lpstr>
      <vt:lpstr>Présentation PowerPoint</vt:lpstr>
      <vt:lpstr>Différences entre un compte pro et un compte gratuit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Tchewa Amy Doma SORO</dc:creator>
  <cp:lastModifiedBy>Tchewa Amy Doma SORO</cp:lastModifiedBy>
  <cp:revision>21</cp:revision>
  <dcterms:created xsi:type="dcterms:W3CDTF">2024-05-01T13:01:54Z</dcterms:created>
  <dcterms:modified xsi:type="dcterms:W3CDTF">2024-05-02T01:27:40Z</dcterms:modified>
</cp:coreProperties>
</file>