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Alberto Chavira Lujan" initials="JACL" lastIdx="8" clrIdx="0">
    <p:extLst>
      <p:ext uri="{19B8F6BF-5375-455C-9EA6-DF929625EA0E}">
        <p15:presenceInfo xmlns:p15="http://schemas.microsoft.com/office/powerpoint/2012/main" userId="Jose Alberto Chavira Luj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Porcentaje de la población entre 15 y 24 años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Porcentaje de l población entre 15 y 24 años 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6A9-4846-926A-B457B73A67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A9-4846-926A-B457B73A67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A9-4846-926A-B457B73A67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66A9-4846-926A-B457B73A67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Empresas constituidas en sociedad</c:v>
                </c:pt>
                <c:pt idx="1">
                  <c:v>Negocios familiares</c:v>
                </c:pt>
                <c:pt idx="2">
                  <c:v>Sector informal</c:v>
                </c:pt>
                <c:pt idx="3">
                  <c:v>Otros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29.72</c:v>
                </c:pt>
                <c:pt idx="1">
                  <c:v>30.62</c:v>
                </c:pt>
                <c:pt idx="2">
                  <c:v>25.4</c:v>
                </c:pt>
                <c:pt idx="3">
                  <c:v>14.24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9-4846-926A-B457B73A678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5:14:39.599" idx="2">
    <p:pos x="10" y="10"/>
    <p:text>En México, la cantidad de jóvenes empleados de manera informal o en negocios que no aprovechan su potencial creativo, significa más del 50%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5:08:48.580" idx="1">
    <p:pos x="7275" y="1157"/>
    <p:text>A través de eventos como el ENEIT, el TecNM pretende mostrar a los jóvenes estudiantes y a la sociedad en general, que las ideas pueden convertirse en proyectos de vida y llevarlos a término significaría convertirse en emprendedor y de la misma manera en empleador, no solo empleado.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5:39:59.851" idx="3">
    <p:pos x="10" y="10"/>
    <p:text>No se guarda un registro de que proyectos realmente cristalizaron y de que manera obtuvieron su financiamento, mucho menos si aún sobreviven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5:44:59.148" idx="4">
    <p:pos x="7384" y="3"/>
    <p:text>El problema principal es que se tienen muy buenas ideas pero no siempre se dan a conocer y por lo tanto carecen de financiamiento para llevarlas a cabo</p:text>
    <p:extLst>
      <p:ext uri="{C676402C-5697-4E1C-873F-D02D1690AC5C}">
        <p15:threadingInfo xmlns:p15="http://schemas.microsoft.com/office/powerpoint/2012/main" timeZoneBias="420"/>
      </p:ext>
    </p:extLst>
  </p:cm>
  <p:cm authorId="1" dt="2019-11-13T16:38:58.420" idx="5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6:39:07.365" idx="6">
    <p:pos x="10" y="10"/>
    <p:text>la creacion de una pagina Multiplataforma que sirva como intermediaria para dar  conocer proyectos asi como aprovechar de la tecnica crowfounding para financiar los proyectos subidos a nuestra plataforma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7:05:36.045" idx="7">
    <p:pos x="10" y="10"/>
    <p:text>Juntos, el Consejo de Vinculación y el Centro de Incubación e Innovación Empresarial, formrán una sociedad civil que es la que se encargará de administrar los recursos recaudados en el fondeo.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7:18:36.470" idx="8">
    <p:pos x="7444" y="-21"/>
    <p:text>El emprendedor debe contactar a la incubadora, lo que reafirmará su activdad y afinará el proyecto. Tambien definirá el tipo de participación que quiere dar a las personas que inviertan en su proyecto.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B5421-B0E8-4339-AD23-F47245BC4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53301-76DE-4FEA-BF5C-9DC89A2D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30DAC-2F8F-474F-8D94-76FD6460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E08E92-0462-4709-BFB6-6D06D067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04545-61C2-42BE-AF99-37026A18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07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E9584-F994-472A-95DD-4FDC9A97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AF0A3D-3009-4A9E-9498-2DD24BF5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9248F-875A-460A-BACF-6E664797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E1206-2DBB-413C-9BB4-AB0B891D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008AD-5F34-4E7E-A398-71C69300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70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78E9A-8A19-4D6D-997E-36B15E392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2F7005-5FE9-4B8E-86CE-D505E87A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14A57-3252-48DB-9992-00727210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7591B-9814-4665-ABD0-ED4DE4E3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DE79F5-6FA1-4169-AF6E-848587E1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68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7284-BF1B-4827-9DB1-C945B7AB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A8A9F-9306-44CF-A41D-9DC93381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6A7C3-13E3-4064-9487-FAD000B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894E2-B0AE-49CA-8BBD-0666FCAF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324BA-3569-491E-A07A-46CB212B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80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41E4D-95DB-4EB1-B8B0-B5CA9D74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E5D4E9-CDF3-4431-8EDB-A3767556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0B21B-45D3-4D4D-B5D5-A20645F0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94169-A4B6-4E49-A779-549FB3AE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67931-5C50-49BC-8D42-5D4938B7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5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8734B-48A5-4D62-8B15-DF0E6A03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755F8-FC6F-477F-AB34-959EBFF39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62D980-18F4-499E-8A7C-617DC4ED9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84D511-BD9F-4AAC-8A9B-F4DE2E79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CE4A0-DCC9-4C9C-8228-A0E75B42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C7F4B7-47A5-465C-8F82-FF6AF8D5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0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F48E1-991C-4148-A9BE-5F36700A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44B77C-12BB-447D-8C93-C963B5F6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FD95D1-8F44-453A-B383-369816D4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6658A8-E3A9-4D2C-8743-B89E03AF1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0DFFEE-B9D4-464E-8309-E8569C7F7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E08A22-1764-4A10-BFC3-39408D29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D91791-DF7A-47A4-A59D-1B460655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0C940D-C858-43DF-ADAE-FD019651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0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7425A-B1D7-4859-80EA-A92627AF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CEDF93-8723-4BA6-B675-D4A59588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E18DC2-DC86-42EC-AA2E-91B48D42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1993D1-4F8A-473E-9CB3-5E18E82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74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856386-3FEA-4E84-A55F-5D727D63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767FD8-8052-486A-A39D-E8FBA7BA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DB25E9-1DC0-416D-8C56-FC81C710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7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6FCB2-041E-4381-80BF-848FC4E1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9C1A0-C6B3-43E0-9857-29C3A36A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A115F6-6F81-40EF-B238-C1A03780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CCB8D9-B6F0-4B7D-9C4A-567AAA22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03738F-A159-412A-BE17-09FCED54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5750E1-5226-4198-A1AE-A7763315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81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C0C21-C6BE-440F-B9FD-1D4EBED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1D0DFC-E477-448A-8FDF-B5757A3F5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25A4B-CCDB-4402-9BDD-E6ACE021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1AE80-B316-4D06-BDDE-B62B7B6A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460B4-3C09-4B8C-A2FF-0C125015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91D0EC-CD7E-4532-AE7E-0F144E17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925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6C269-8F2F-4E30-BF78-6E486C92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BE050-EEFE-4B36-8F8C-BC64409B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AE0F7E-107C-4BB3-91CB-389E48986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CDDE-857C-4A67-B407-9C5C7E58FCDC}" type="datetimeFigureOut">
              <a:rPr lang="es-MX" smtClean="0"/>
              <a:t>14/11/2019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5B826-AF1A-42BA-897D-D88209890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9109F-B821-4616-B33F-E21F62B67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154E-539D-4538-9A66-8823CE4885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48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F863-6753-4095-BC53-541D86C0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 err="1"/>
              <a:t>Emprende</a:t>
            </a:r>
            <a:r>
              <a:rPr lang="en-US" sz="4400" b="1" dirty="0" err="1">
                <a:solidFill>
                  <a:schemeClr val="accent5">
                    <a:lumMod val="75000"/>
                  </a:schemeClr>
                </a:solidFill>
              </a:rPr>
              <a:t>Tec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96CE91-608B-42EB-AD10-669A76A9C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48467"/>
            <a:ext cx="4595071" cy="36284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Alexis </a:t>
            </a:r>
            <a:r>
              <a:rPr lang="en-US" sz="2000" dirty="0" err="1"/>
              <a:t>Alán</a:t>
            </a:r>
            <a:r>
              <a:rPr lang="en-US" sz="2000" dirty="0"/>
              <a:t> Campos </a:t>
            </a:r>
            <a:r>
              <a:rPr lang="en-US" sz="2000" dirty="0" err="1"/>
              <a:t>Gaytán</a:t>
            </a:r>
            <a:endParaRPr lang="en-US" sz="2000" dirty="0"/>
          </a:p>
          <a:p>
            <a:pPr algn="l"/>
            <a:r>
              <a:rPr lang="en-US" sz="2000" dirty="0"/>
              <a:t>José Alberto Chavira </a:t>
            </a:r>
            <a:r>
              <a:rPr lang="en-US" sz="2000" dirty="0" err="1"/>
              <a:t>Luján</a:t>
            </a:r>
            <a:endParaRPr lang="en-US" sz="2000" dirty="0"/>
          </a:p>
          <a:p>
            <a:pPr algn="l"/>
            <a:r>
              <a:rPr lang="en-US" sz="2000" dirty="0" err="1"/>
              <a:t>Missael</a:t>
            </a:r>
            <a:r>
              <a:rPr lang="en-US" sz="2000" dirty="0"/>
              <a:t> Flores González</a:t>
            </a:r>
          </a:p>
          <a:p>
            <a:pPr algn="l"/>
            <a:r>
              <a:rPr lang="en-US" sz="2000" dirty="0"/>
              <a:t>Luis Enrique </a:t>
            </a:r>
            <a:r>
              <a:rPr lang="en-US" sz="2000" dirty="0" err="1"/>
              <a:t>Páez</a:t>
            </a:r>
            <a:r>
              <a:rPr lang="en-US" sz="2000" dirty="0"/>
              <a:t> </a:t>
            </a:r>
            <a:r>
              <a:rPr lang="en-US" sz="2000" dirty="0" err="1"/>
              <a:t>Fraile</a:t>
            </a:r>
            <a:endParaRPr lang="en-US" sz="2000" dirty="0"/>
          </a:p>
          <a:p>
            <a:pPr algn="l"/>
            <a:r>
              <a:rPr lang="en-US" sz="2000" dirty="0"/>
              <a:t>Luis </a:t>
            </a:r>
            <a:r>
              <a:rPr lang="en-US" sz="2000" dirty="0" err="1"/>
              <a:t>Ángel</a:t>
            </a:r>
            <a:r>
              <a:rPr lang="en-US" sz="2000" dirty="0"/>
              <a:t> Parra Guerrero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/>
              <a:t>Instituto </a:t>
            </a:r>
            <a:r>
              <a:rPr lang="en-US" sz="2000" dirty="0" err="1"/>
              <a:t>Tecnológico</a:t>
            </a:r>
            <a:r>
              <a:rPr lang="en-US" sz="2000" dirty="0"/>
              <a:t> de </a:t>
            </a:r>
            <a:r>
              <a:rPr lang="en-US" sz="2000" dirty="0" err="1"/>
              <a:t>Parral</a:t>
            </a:r>
            <a:endParaRPr lang="en-US" sz="2000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C7D29CF-C400-495F-9F49-F1093C58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775" y="1075854"/>
            <a:ext cx="2364317" cy="1231573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91DC404-F907-4552-84D2-88E719E4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392" y="1189647"/>
            <a:ext cx="2773820" cy="12899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8A33F3D-8C96-4FA7-A8A3-8C1C6561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675" y="3854296"/>
            <a:ext cx="5699822" cy="258460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F2E5B28-C635-414F-90AA-9615F5FAE1B8}"/>
              </a:ext>
            </a:extLst>
          </p:cNvPr>
          <p:cNvSpPr txBox="1">
            <a:spLocks/>
          </p:cNvSpPr>
          <p:nvPr/>
        </p:nvSpPr>
        <p:spPr>
          <a:xfrm>
            <a:off x="2163660" y="4884839"/>
            <a:ext cx="3269611" cy="164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err="1"/>
              <a:t>NextLine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6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EC2C1E2-0FA2-4E27-9070-8E104DAF0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FE602E-8AE7-434B-8A04-315A8B8C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¿</a:t>
            </a:r>
            <a:r>
              <a:rPr lang="en-US" sz="3600" dirty="0" err="1"/>
              <a:t>Quién</a:t>
            </a:r>
            <a:r>
              <a:rPr lang="en-US" sz="3600" dirty="0"/>
              <a:t> </a:t>
            </a:r>
            <a:r>
              <a:rPr lang="en-US" sz="3600" dirty="0" err="1"/>
              <a:t>gana</a:t>
            </a:r>
            <a:r>
              <a:rPr lang="en-US" sz="3600" dirty="0"/>
              <a:t>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BD7B031-3E3F-4042-9EF9-7BC96DDC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20 centavos de </a:t>
            </a:r>
            <a:r>
              <a:rPr lang="en-US" sz="2400" dirty="0" err="1"/>
              <a:t>cada</a:t>
            </a:r>
            <a:r>
              <a:rPr lang="en-US" sz="2400" dirty="0"/>
              <a:t> peso los </a:t>
            </a:r>
            <a:r>
              <a:rPr lang="en-US" sz="2400" dirty="0" err="1"/>
              <a:t>recibe</a:t>
            </a:r>
            <a:r>
              <a:rPr lang="en-US" sz="2400" dirty="0"/>
              <a:t> la </a:t>
            </a:r>
            <a:r>
              <a:rPr lang="en-US" sz="2400" dirty="0" err="1"/>
              <a:t>plataforma</a:t>
            </a:r>
            <a:r>
              <a:rPr lang="en-US" sz="2400" dirty="0"/>
              <a:t>.</a:t>
            </a:r>
          </a:p>
          <a:p>
            <a:r>
              <a:rPr lang="en-US" sz="2400" dirty="0"/>
              <a:t>Los 80 </a:t>
            </a:r>
            <a:r>
              <a:rPr lang="en-US" sz="2400" dirty="0" err="1"/>
              <a:t>restantes</a:t>
            </a:r>
            <a:r>
              <a:rPr lang="en-US" sz="2400" dirty="0"/>
              <a:t> el Proyecto.</a:t>
            </a:r>
          </a:p>
          <a:p>
            <a:r>
              <a:rPr lang="en-US" sz="2400" dirty="0"/>
              <a:t>El </a:t>
            </a:r>
            <a:r>
              <a:rPr lang="en-US" sz="2400" dirty="0" err="1"/>
              <a:t>inversionista</a:t>
            </a:r>
            <a:r>
              <a:rPr lang="en-US" sz="2400" dirty="0"/>
              <a:t> </a:t>
            </a:r>
            <a:r>
              <a:rPr lang="en-US" sz="2400" dirty="0" err="1"/>
              <a:t>dependiendo</a:t>
            </a:r>
            <a:r>
              <a:rPr lang="en-US" sz="2400" dirty="0"/>
              <a:t> de </a:t>
            </a:r>
            <a:r>
              <a:rPr lang="en-US" sz="2400" dirty="0" err="1"/>
              <a:t>como</a:t>
            </a:r>
            <a:r>
              <a:rPr lang="en-US" sz="2400" dirty="0"/>
              <a:t> el </a:t>
            </a:r>
            <a:r>
              <a:rPr lang="en-US" sz="2400" dirty="0" err="1"/>
              <a:t>emprendedor</a:t>
            </a:r>
            <a:r>
              <a:rPr lang="en-US" sz="2400" dirty="0"/>
              <a:t> </a:t>
            </a:r>
            <a:r>
              <a:rPr lang="en-US" sz="2400" dirty="0" err="1"/>
              <a:t>haya</a:t>
            </a:r>
            <a:r>
              <a:rPr lang="en-US" sz="2400" dirty="0"/>
              <a:t> </a:t>
            </a:r>
            <a:r>
              <a:rPr lang="en-US" sz="2400" dirty="0" err="1"/>
              <a:t>definido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participación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19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DFF47-C183-430D-B9A0-D13688FD5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01209"/>
            <a:ext cx="3363974" cy="4352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aplicación requiere una inversión inicial de $724,700.00</a:t>
            </a:r>
          </a:p>
          <a:p>
            <a:pPr marL="0" indent="0">
              <a:buNone/>
            </a:pPr>
            <a:r>
              <a:rPr lang="es-MX" sz="3600" dirty="0"/>
              <a:t>La cual se recupera en un total de 5 años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AE8D24-6644-478A-BBCA-2139671C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70186"/>
            <a:ext cx="6250769" cy="41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8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D0750-806D-4703-BF05-234B4490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b="1" dirty="0">
                <a:solidFill>
                  <a:srgbClr val="FFC000"/>
                </a:solidFill>
              </a:rPr>
              <a:t>Introducción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4E6CFD1-783F-44D6-B7CD-3A5BDCD1A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18610"/>
              </p:ext>
            </p:extLst>
          </p:nvPr>
        </p:nvGraphicFramePr>
        <p:xfrm>
          <a:off x="0" y="1690688"/>
          <a:ext cx="12192000" cy="516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574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51A73BF-F5B8-49CC-8CF0-EB5DFFA72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37266"/>
            <a:ext cx="10905066" cy="27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6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CF185F-7E89-423A-AE6C-B8D412E0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2200"/>
            <a:ext cx="5162550" cy="2133600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r"/>
            <a:r>
              <a:rPr lang="es-MX" sz="3200" dirty="0">
                <a:solidFill>
                  <a:schemeClr val="bg1"/>
                </a:solidFill>
              </a:rPr>
              <a:t>Un promedio de 200 proyectos son calificados a la Etapa Nacional</a:t>
            </a:r>
            <a:endParaRPr lang="es-MX" sz="3200" dirty="0">
              <a:solidFill>
                <a:srgbClr val="26262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A86A52-0323-4485-9BB5-943DE225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70" y="0"/>
            <a:ext cx="6867930" cy="30508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D0B04D1-D74E-43B0-B0AF-5327DD210A17}"/>
              </a:ext>
            </a:extLst>
          </p:cNvPr>
          <p:cNvSpPr txBox="1"/>
          <p:nvPr/>
        </p:nvSpPr>
        <p:spPr>
          <a:xfrm>
            <a:off x="6096000" y="3657362"/>
            <a:ext cx="582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No existe una cifra exacta de cuántos proyectos realmente se llevan a cabo y quien los financia.</a:t>
            </a:r>
          </a:p>
        </p:txBody>
      </p:sp>
    </p:spTree>
    <p:extLst>
      <p:ext uri="{BB962C8B-B14F-4D97-AF65-F5344CB8AC3E}">
        <p14:creationId xmlns:p14="http://schemas.microsoft.com/office/powerpoint/2010/main" val="65870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contenido 3" descr="Imagen que contiene corte, cocina&#10;&#10;Descripción generada automáticamente">
            <a:extLst>
              <a:ext uri="{FF2B5EF4-FFF2-40B4-BE49-F238E27FC236}">
                <a16:creationId xmlns:a16="http://schemas.microsoft.com/office/drawing/2014/main" id="{18BBC007-A864-4CA3-9020-A964CDCAE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753095-CBE6-4784-A153-48E57DE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Problemática</a:t>
            </a:r>
          </a:p>
        </p:txBody>
      </p:sp>
    </p:spTree>
    <p:extLst>
      <p:ext uri="{BB962C8B-B14F-4D97-AF65-F5344CB8AC3E}">
        <p14:creationId xmlns:p14="http://schemas.microsoft.com/office/powerpoint/2010/main" val="349807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61F108-E2EF-4C37-AAA3-1744CC89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 err="1">
                <a:solidFill>
                  <a:schemeClr val="bg1"/>
                </a:solidFill>
              </a:rPr>
              <a:t>EmprendeTec</a:t>
            </a:r>
            <a:endParaRPr lang="en-US" sz="6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A4E06D-B6DE-496B-8264-33A1B0AE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9" y="1190827"/>
            <a:ext cx="4648978" cy="34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5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27C174-6700-4EB4-AEF7-6B02AC4D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AF304F-21A2-4179-A450-DF5F7C57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8" y="307731"/>
            <a:ext cx="11361705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1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69EED2-E085-4A64-A42A-293B8EC0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843040"/>
            <a:ext cx="3662730" cy="206028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captura de pantalla, dibujo&#10;&#10;Descripción generada automáticamente">
            <a:extLst>
              <a:ext uri="{FF2B5EF4-FFF2-40B4-BE49-F238E27FC236}">
                <a16:creationId xmlns:a16="http://schemas.microsoft.com/office/drawing/2014/main" id="{30D4B899-F0F9-401E-9ABE-E8A866CB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4201418"/>
            <a:ext cx="3662730" cy="156581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B53B3-51E0-42B0-B8BA-E33BD787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MX" sz="4800" dirty="0">
                <a:solidFill>
                  <a:srgbClr val="FFFFFF"/>
                </a:solidFill>
              </a:rPr>
              <a:t>Una Sociedad Civil administrará el recurso obtenido en los fondeos de proyectos</a:t>
            </a:r>
          </a:p>
        </p:txBody>
      </p:sp>
    </p:spTree>
    <p:extLst>
      <p:ext uri="{BB962C8B-B14F-4D97-AF65-F5344CB8AC3E}">
        <p14:creationId xmlns:p14="http://schemas.microsoft.com/office/powerpoint/2010/main" val="213972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49BDFC-2B00-4A42-A991-8EE3E9E17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2D481-3A1F-499E-AD05-F81A51C6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MX" sz="3200" dirty="0"/>
              <a:t>Los proyectos deberán pasar por un proceso de incubación para poder aparecer en la aplicación y participar por financiamiento.</a:t>
            </a:r>
          </a:p>
        </p:txBody>
      </p:sp>
    </p:spTree>
    <p:extLst>
      <p:ext uri="{BB962C8B-B14F-4D97-AF65-F5344CB8AC3E}">
        <p14:creationId xmlns:p14="http://schemas.microsoft.com/office/powerpoint/2010/main" val="2877101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152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EmprendeTec</vt:lpstr>
      <vt:lpstr>Introducción</vt:lpstr>
      <vt:lpstr>Presentación de PowerPoint</vt:lpstr>
      <vt:lpstr>Un promedio de 200 proyectos son calificados a la Etapa Nacional</vt:lpstr>
      <vt:lpstr>Problemática</vt:lpstr>
      <vt:lpstr>EmprendeTec</vt:lpstr>
      <vt:lpstr>Cómo funciona?</vt:lpstr>
      <vt:lpstr>Presentación de PowerPoint</vt:lpstr>
      <vt:lpstr>Presentación de PowerPoint</vt:lpstr>
      <vt:lpstr>¿Quién gana?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EmprendeTec</dc:title>
  <dc:creator>Jose Alberto Chavira Lujan</dc:creator>
  <cp:lastModifiedBy>Missael Flores</cp:lastModifiedBy>
  <cp:revision>9</cp:revision>
  <dcterms:created xsi:type="dcterms:W3CDTF">2019-11-14T00:15:43Z</dcterms:created>
  <dcterms:modified xsi:type="dcterms:W3CDTF">2019-11-14T19:27:35Z</dcterms:modified>
</cp:coreProperties>
</file>