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38D8-316D-4D79-98D9-3BDDB4153699}" type="datetimeFigureOut">
              <a:rPr lang="en-SG" smtClean="0"/>
              <a:t>12/9/2020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9FF2-1C72-42AC-985A-0331B967CA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456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38D8-316D-4D79-98D9-3BDDB4153699}" type="datetimeFigureOut">
              <a:rPr lang="en-SG" smtClean="0"/>
              <a:t>12/9/2020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9FF2-1C72-42AC-985A-0331B967CA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809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38D8-316D-4D79-98D9-3BDDB4153699}" type="datetimeFigureOut">
              <a:rPr lang="en-SG" smtClean="0"/>
              <a:t>12/9/2020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9FF2-1C72-42AC-985A-0331B967CA5E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12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38D8-316D-4D79-98D9-3BDDB4153699}" type="datetimeFigureOut">
              <a:rPr lang="en-SG" smtClean="0"/>
              <a:t>12/9/2020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9FF2-1C72-42AC-985A-0331B967CA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312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38D8-316D-4D79-98D9-3BDDB4153699}" type="datetimeFigureOut">
              <a:rPr lang="en-SG" smtClean="0"/>
              <a:t>12/9/2020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9FF2-1C72-42AC-985A-0331B967CA5E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421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38D8-316D-4D79-98D9-3BDDB4153699}" type="datetimeFigureOut">
              <a:rPr lang="en-SG" smtClean="0"/>
              <a:t>12/9/2020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9FF2-1C72-42AC-985A-0331B967CA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3603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38D8-316D-4D79-98D9-3BDDB4153699}" type="datetimeFigureOut">
              <a:rPr lang="en-SG" smtClean="0"/>
              <a:t>12/9/2020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9FF2-1C72-42AC-985A-0331B967CA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379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38D8-316D-4D79-98D9-3BDDB4153699}" type="datetimeFigureOut">
              <a:rPr lang="en-SG" smtClean="0"/>
              <a:t>12/9/2020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9FF2-1C72-42AC-985A-0331B967CA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258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38D8-316D-4D79-98D9-3BDDB4153699}" type="datetimeFigureOut">
              <a:rPr lang="en-SG" smtClean="0"/>
              <a:t>12/9/2020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9FF2-1C72-42AC-985A-0331B967CA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9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38D8-316D-4D79-98D9-3BDDB4153699}" type="datetimeFigureOut">
              <a:rPr lang="en-SG" smtClean="0"/>
              <a:t>12/9/2020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9FF2-1C72-42AC-985A-0331B967CA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048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38D8-316D-4D79-98D9-3BDDB4153699}" type="datetimeFigureOut">
              <a:rPr lang="en-SG" smtClean="0"/>
              <a:t>12/9/2020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9FF2-1C72-42AC-985A-0331B967CA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490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38D8-316D-4D79-98D9-3BDDB4153699}" type="datetimeFigureOut">
              <a:rPr lang="en-SG" smtClean="0"/>
              <a:t>12/9/2020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9FF2-1C72-42AC-985A-0331B967CA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722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38D8-316D-4D79-98D9-3BDDB4153699}" type="datetimeFigureOut">
              <a:rPr lang="en-SG" smtClean="0"/>
              <a:t>12/9/2020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9FF2-1C72-42AC-985A-0331B967CA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09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38D8-316D-4D79-98D9-3BDDB4153699}" type="datetimeFigureOut">
              <a:rPr lang="en-SG" smtClean="0"/>
              <a:t>12/9/2020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9FF2-1C72-42AC-985A-0331B967CA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383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38D8-316D-4D79-98D9-3BDDB4153699}" type="datetimeFigureOut">
              <a:rPr lang="en-SG" smtClean="0"/>
              <a:t>12/9/2020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9FF2-1C72-42AC-985A-0331B967CA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096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38D8-316D-4D79-98D9-3BDDB4153699}" type="datetimeFigureOut">
              <a:rPr lang="en-SG" smtClean="0"/>
              <a:t>12/9/2020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9FF2-1C72-42AC-985A-0331B967CA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965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338D8-316D-4D79-98D9-3BDDB4153699}" type="datetimeFigureOut">
              <a:rPr lang="en-SG" smtClean="0"/>
              <a:t>12/9/2020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119FF2-1C72-42AC-985A-0331B967CA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320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F503-596E-4006-92E0-2ACC2835B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Predicting 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B0CA6-7D4E-4521-ACB0-50C521061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Coursera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89580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E3B7-76ED-4620-BEA0-5F22100A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and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F891-21BE-4187-BCEC-74D200F52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First responders to vehicle accidents include both emergency first aiders, fire fighters and the police department</a:t>
            </a:r>
          </a:p>
          <a:p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Government departments providing first response to accidents usually have limited resources and manpower</a:t>
            </a:r>
          </a:p>
          <a:p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science can help to predict the severity of an accident being reported such that allocation of resources can be made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223410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E3B7-76ED-4620-BEA0-5F22100A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F891-21BE-4187-BCEC-74D200F52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dataset consists of vehicle collisions reported and compiled by the SPD and the Traffic Department of Seattle from 2004 to present</a:t>
            </a:r>
          </a:p>
          <a:p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data set consist of 38 columns and 194673 rows of data</a:t>
            </a:r>
          </a:p>
          <a:p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data contains the severity of the accident and other attributes that are commonly reported or collected in the course of an accident report</a:t>
            </a:r>
          </a:p>
          <a:p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These attributes can be used to predict the severity of an accident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4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E3B7-76ED-4620-BEA0-5F22100A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F891-21BE-4187-BCEC-74D200F5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01171"/>
          </a:xfrm>
        </p:spPr>
        <p:txBody>
          <a:bodyPr>
            <a:normAutofit lnSpcReduction="10000"/>
          </a:bodyPr>
          <a:lstStyle/>
          <a:p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</a:t>
            </a:r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tract the relevant attributes required for the project</a:t>
            </a:r>
          </a:p>
          <a:p>
            <a:pPr lvl="1"/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"SEVERITYCODE", "ADDRTYPE", "COLLISIONTYPE", "PERSONCOUNT", "VEHCOUNT", "WEATHER", "ROADCOND", "LIGHTCOND" </a:t>
            </a:r>
            <a:endParaRPr lang="en-SG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Identify and drop missing data</a:t>
            </a:r>
          </a:p>
          <a:p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Simplify values of data for weather, road condition and light condition by grouping values into commonly reported information</a:t>
            </a:r>
          </a:p>
          <a:p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Encode dummy variables for categorical data in the attributes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Compute correlation matrix and drop highly correlated attributes</a:t>
            </a:r>
          </a:p>
          <a:p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Scale and split data into training and testing set</a:t>
            </a:r>
          </a:p>
          <a:p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Perform Decision Tree and Logistic Regression on training and use these models on test data</a:t>
            </a:r>
          </a:p>
          <a:p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Compute accuracy, Jaccard, F1 and </a:t>
            </a:r>
            <a:r>
              <a:rPr lang="en-SG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LogLoss</a:t>
            </a:r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scores, and confusion matrix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9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2D8B-3206-4298-9B75-730B170A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4DAAC-1767-4BE6-AF6C-CF7877B49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88614"/>
            <a:ext cx="4184035" cy="3880772"/>
          </a:xfrm>
        </p:spPr>
        <p:txBody>
          <a:bodyPr/>
          <a:lstStyle/>
          <a:p>
            <a:r>
              <a:rPr lang="en-SG" dirty="0"/>
              <a:t>Decision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07B50-8119-427E-BF60-7389AF88B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488613"/>
            <a:ext cx="4184034" cy="3880773"/>
          </a:xfrm>
        </p:spPr>
        <p:txBody>
          <a:bodyPr/>
          <a:lstStyle/>
          <a:p>
            <a:r>
              <a:rPr lang="en-SG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0721A-95D8-447C-80D9-1BF58981E9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22" y="1934527"/>
            <a:ext cx="3620346" cy="889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F906C7-B98B-4359-A03A-16805DD5CF4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46" y="2824480"/>
            <a:ext cx="3773170" cy="269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910842-1E4B-4D0C-99FC-5AE617DEA8C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970" y="1930400"/>
            <a:ext cx="3459480" cy="924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1F88E9-68E6-4BEF-A643-37A64917329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57" y="2854642"/>
            <a:ext cx="3666490" cy="2546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7C64B4-BCA2-41BE-AEFE-1E7474352A89}"/>
              </a:ext>
            </a:extLst>
          </p:cNvPr>
          <p:cNvSpPr txBox="1"/>
          <p:nvPr/>
        </p:nvSpPr>
        <p:spPr>
          <a:xfrm>
            <a:off x="726440" y="5575188"/>
            <a:ext cx="8219440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Models appear to be able to predict well when it is a property only damage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However, models appear to be weak in predicting when personnel injury is involved,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536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E3B7-76ED-4620-BEA0-5F22100A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F891-21BE-4187-BCEC-74D200F5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01171"/>
          </a:xfrm>
        </p:spPr>
        <p:txBody>
          <a:bodyPr>
            <a:normAutofit/>
          </a:bodyPr>
          <a:lstStyle/>
          <a:p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Models may not be as useful in ruling out those accidents where there may not be any injury to people</a:t>
            </a:r>
          </a:p>
          <a:p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 the dataset, there were many more instances of property damage type of accident as compared to injuries, which may have skewed the dataset</a:t>
            </a:r>
          </a:p>
          <a:p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Possible improvements may be to balance out the number of accidents involving property damage only and those involving injury to increase precision of model</a:t>
            </a:r>
            <a:endParaRPr lang="en-SG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SG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andomly replicating the data which shows that the accident involves personnel injury so that there is more training data</a:t>
            </a:r>
          </a:p>
          <a:p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tilise cross validation so that the model has more data to train on</a:t>
            </a:r>
          </a:p>
        </p:txBody>
      </p:sp>
    </p:spTree>
    <p:extLst>
      <p:ext uri="{BB962C8B-B14F-4D97-AF65-F5344CB8AC3E}">
        <p14:creationId xmlns:p14="http://schemas.microsoft.com/office/powerpoint/2010/main" val="17984537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</TotalTime>
  <Words>383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Predicting accident severity</vt:lpstr>
      <vt:lpstr>Introduction and business problem</vt:lpstr>
      <vt:lpstr>Data</vt:lpstr>
      <vt:lpstr>Methodology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ZHILIANG TRISTAN SIM</dc:creator>
  <cp:lastModifiedBy>ZHILIANG TRISTAN SIM</cp:lastModifiedBy>
  <cp:revision>6</cp:revision>
  <dcterms:created xsi:type="dcterms:W3CDTF">2020-09-12T11:05:09Z</dcterms:created>
  <dcterms:modified xsi:type="dcterms:W3CDTF">2020-09-12T16:38:25Z</dcterms:modified>
</cp:coreProperties>
</file>