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Override2.xml" ContentType="application/vnd.openxmlformats-officedocument.themeOverrid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2" r:id="rId1"/>
    <p:sldMasterId id="2147483657" r:id="rId2"/>
    <p:sldMasterId id="2147483661" r:id="rId3"/>
    <p:sldMasterId id="2147483678" r:id="rId4"/>
    <p:sldMasterId id="2147483695" r:id="rId5"/>
    <p:sldMasterId id="2147483712" r:id="rId6"/>
  </p:sldMasterIdLst>
  <p:notesMasterIdLst>
    <p:notesMasterId r:id="rId23"/>
  </p:notesMasterIdLst>
  <p:handoutMasterIdLst>
    <p:handoutMasterId r:id="rId24"/>
  </p:handoutMasterIdLst>
  <p:sldIdLst>
    <p:sldId id="256" r:id="rId7"/>
    <p:sldId id="271" r:id="rId8"/>
    <p:sldId id="27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51"/>
    <a:srgbClr val="1AADD1"/>
    <a:srgbClr val="5A60E6"/>
    <a:srgbClr val="E72823"/>
    <a:srgbClr val="F29018"/>
    <a:srgbClr val="D44C49"/>
    <a:srgbClr val="F5D4D3"/>
    <a:srgbClr val="C80000"/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5" autoAdjust="0"/>
    <p:restoredTop sz="96018"/>
  </p:normalViewPr>
  <p:slideViewPr>
    <p:cSldViewPr snapToGrid="0" snapToObjects="1">
      <p:cViewPr varScale="1">
        <p:scale>
          <a:sx n="124" d="100"/>
          <a:sy n="124" d="100"/>
        </p:scale>
        <p:origin x="941" y="106"/>
      </p:cViewPr>
      <p:guideLst>
        <p:guide orient="horz" pos="2087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000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147-9F4F-AD64-2FAEAA2F5814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3147-9F4F-AD64-2FAEAA2F5814}"/>
              </c:ext>
            </c:extLst>
          </c:dPt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47-9F4F-AD64-2FAEAA2F5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AAEC7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C0000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C357-6347-A55E-4FD39386A17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C357-6347-A55E-4FD39386A178}"/>
              </c:ext>
            </c:extLst>
          </c:dPt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57-6347-A55E-4FD39386A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AAEC7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C0000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42B-354C-9876-185CE306341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42B-354C-9876-185CE306341F}"/>
              </c:ext>
            </c:extLst>
          </c:dPt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2B-354C-9876-185CE3063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000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147-9F4F-AD64-2FAEAA2F5814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3147-9F4F-AD64-2FAEAA2F5814}"/>
              </c:ext>
            </c:extLst>
          </c:dPt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47-9F4F-AD64-2FAEAA2F5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AAEC7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C0000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C357-6347-A55E-4FD39386A17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C357-6347-A55E-4FD39386A178}"/>
              </c:ext>
            </c:extLst>
          </c:dPt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57-6347-A55E-4FD39386A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AAEC7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C0000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42B-354C-9876-185CE306341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42B-354C-9876-185CE306341F}"/>
              </c:ext>
            </c:extLst>
          </c:dPt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2B-354C-9876-185CE3063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微软雅黑" panose="020B0503020204020204" pitchFamily="34" charset="-122"/>
              </a:rPr>
              <a:t>2020-9-4</a:t>
            </a:fld>
            <a:endParaRPr lang="zh-CN" altLang="en-US">
              <a:cs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微软雅黑" panose="020B0503020204020204" pitchFamily="34" charset="-122"/>
              </a:rPr>
              <a:t>‹#›</a:t>
            </a:fld>
            <a:endParaRPr lang="zh-CN" altLang="en-US"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842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2020-9-4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1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754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50" y="4407696"/>
            <a:ext cx="10362961" cy="1361823"/>
          </a:xfrm>
          <a:prstGeom prst="rect">
            <a:avLst/>
          </a:prstGeom>
        </p:spPr>
        <p:txBody>
          <a:bodyPr lIns="91239" tIns="45620" rIns="91239" bIns="45620" anchor="t"/>
          <a:lstStyle>
            <a:lvl1pPr algn="l">
              <a:defRPr sz="4000" b="1" cap="all"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50" y="2906178"/>
            <a:ext cx="10362961" cy="1501498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  <a:lvl2pPr marL="4559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677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43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36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27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487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34FF9-46C1-4491-BBBC-0823BA8F72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599925"/>
            <a:ext cx="5409317" cy="4526711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900">
                <a:cs typeface="微软雅黑" panose="020B0503020204020204" pitchFamily="34" charset="-122"/>
              </a:defRPr>
            </a:lvl1pPr>
            <a:lvl2pPr>
              <a:defRPr sz="2400">
                <a:cs typeface="微软雅黑" panose="020B0503020204020204" pitchFamily="34" charset="-122"/>
              </a:defRPr>
            </a:lvl2pPr>
            <a:lvl3pPr>
              <a:defRPr sz="2000">
                <a:cs typeface="微软雅黑" panose="020B0503020204020204" pitchFamily="34" charset="-122"/>
              </a:defRPr>
            </a:lvl3pPr>
            <a:lvl4pPr>
              <a:defRPr sz="1700">
                <a:cs typeface="微软雅黑" panose="020B0503020204020204" pitchFamily="34" charset="-122"/>
              </a:defRPr>
            </a:lvl4pPr>
            <a:lvl5pPr>
              <a:defRPr sz="1700">
                <a:cs typeface="微软雅黑" panose="020B0503020204020204" pitchFamily="34" charset="-122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440" y="1599925"/>
            <a:ext cx="5410904" cy="4526711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900">
                <a:cs typeface="微软雅黑" panose="020B0503020204020204" pitchFamily="34" charset="-122"/>
              </a:defRPr>
            </a:lvl1pPr>
            <a:lvl2pPr>
              <a:defRPr sz="2400">
                <a:cs typeface="微软雅黑" panose="020B0503020204020204" pitchFamily="34" charset="-122"/>
              </a:defRPr>
            </a:lvl2pPr>
            <a:lvl3pPr>
              <a:defRPr sz="2000">
                <a:cs typeface="微软雅黑" panose="020B0503020204020204" pitchFamily="34" charset="-122"/>
              </a:defRPr>
            </a:lvl3pPr>
            <a:lvl4pPr>
              <a:defRPr sz="1700">
                <a:cs typeface="微软雅黑" panose="020B0503020204020204" pitchFamily="34" charset="-122"/>
              </a:defRPr>
            </a:lvl4pPr>
            <a:lvl5pPr>
              <a:defRPr sz="1700">
                <a:cs typeface="微软雅黑" panose="020B0503020204020204" pitchFamily="34" charset="-122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9E9C3-9BCA-44F9-8258-A89E3C7CC7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1" y="1534850"/>
            <a:ext cx="5387089" cy="639643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400" b="1">
                <a:cs typeface="微软雅黑" panose="020B0503020204020204" pitchFamily="34" charset="-122"/>
              </a:defRPr>
            </a:lvl1pPr>
            <a:lvl2pPr marL="455930" indent="0">
              <a:buNone/>
              <a:defRPr sz="2000" b="1"/>
            </a:lvl2pPr>
            <a:lvl3pPr marL="912495" indent="0">
              <a:buNone/>
              <a:defRPr sz="1700" b="1"/>
            </a:lvl3pPr>
            <a:lvl4pPr marL="1367790" indent="0">
              <a:buNone/>
              <a:defRPr sz="1500" b="1"/>
            </a:lvl4pPr>
            <a:lvl5pPr marL="1824355" indent="0">
              <a:buNone/>
              <a:defRPr sz="1500" b="1"/>
            </a:lvl5pPr>
            <a:lvl6pPr marL="2280285" indent="0">
              <a:buNone/>
              <a:defRPr sz="1500" b="1"/>
            </a:lvl6pPr>
            <a:lvl7pPr marL="2736850" indent="0">
              <a:buNone/>
              <a:defRPr sz="1500" b="1"/>
            </a:lvl7pPr>
            <a:lvl8pPr marL="3192780" indent="0">
              <a:buNone/>
              <a:defRPr sz="1500" b="1"/>
            </a:lvl8pPr>
            <a:lvl9pPr marL="364871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1" y="2174475"/>
            <a:ext cx="5387089" cy="3952143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400">
                <a:cs typeface="微软雅黑" panose="020B0503020204020204" pitchFamily="34" charset="-122"/>
              </a:defRPr>
            </a:lvl1pPr>
            <a:lvl2pPr>
              <a:defRPr sz="2000">
                <a:cs typeface="微软雅黑" panose="020B0503020204020204" pitchFamily="34" charset="-122"/>
              </a:defRPr>
            </a:lvl2pPr>
            <a:lvl3pPr>
              <a:defRPr sz="1700">
                <a:cs typeface="微软雅黑" panose="020B0503020204020204" pitchFamily="34" charset="-122"/>
              </a:defRPr>
            </a:lvl3pPr>
            <a:lvl4pPr>
              <a:defRPr sz="1500">
                <a:cs typeface="微软雅黑" panose="020B0503020204020204" pitchFamily="34" charset="-122"/>
              </a:defRPr>
            </a:lvl4pPr>
            <a:lvl5pPr>
              <a:defRPr sz="1500">
                <a:cs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657" y="1534850"/>
            <a:ext cx="5388678" cy="639643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400" b="1">
                <a:cs typeface="微软雅黑" panose="020B0503020204020204" pitchFamily="34" charset="-122"/>
              </a:defRPr>
            </a:lvl1pPr>
            <a:lvl2pPr marL="455930" indent="0">
              <a:buNone/>
              <a:defRPr sz="2000" b="1"/>
            </a:lvl2pPr>
            <a:lvl3pPr marL="912495" indent="0">
              <a:buNone/>
              <a:defRPr sz="1700" b="1"/>
            </a:lvl3pPr>
            <a:lvl4pPr marL="1367790" indent="0">
              <a:buNone/>
              <a:defRPr sz="1500" b="1"/>
            </a:lvl4pPr>
            <a:lvl5pPr marL="1824355" indent="0">
              <a:buNone/>
              <a:defRPr sz="1500" b="1"/>
            </a:lvl5pPr>
            <a:lvl6pPr marL="2280285" indent="0">
              <a:buNone/>
              <a:defRPr sz="1500" b="1"/>
            </a:lvl6pPr>
            <a:lvl7pPr marL="2736850" indent="0">
              <a:buNone/>
              <a:defRPr sz="1500" b="1"/>
            </a:lvl7pPr>
            <a:lvl8pPr marL="3192780" indent="0">
              <a:buNone/>
              <a:defRPr sz="1500" b="1"/>
            </a:lvl8pPr>
            <a:lvl9pPr marL="364871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657" y="2174475"/>
            <a:ext cx="5388678" cy="3952143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400">
                <a:cs typeface="微软雅黑" panose="020B0503020204020204" pitchFamily="34" charset="-122"/>
              </a:defRPr>
            </a:lvl1pPr>
            <a:lvl2pPr>
              <a:defRPr sz="2000">
                <a:cs typeface="微软雅黑" panose="020B0503020204020204" pitchFamily="34" charset="-122"/>
              </a:defRPr>
            </a:lvl2pPr>
            <a:lvl3pPr>
              <a:defRPr sz="1700">
                <a:cs typeface="微软雅黑" panose="020B0503020204020204" pitchFamily="34" charset="-122"/>
              </a:defRPr>
            </a:lvl3pPr>
            <a:lvl4pPr>
              <a:defRPr sz="1500">
                <a:cs typeface="微软雅黑" panose="020B0503020204020204" pitchFamily="34" charset="-122"/>
              </a:defRPr>
            </a:lvl4pPr>
            <a:lvl5pPr>
              <a:defRPr sz="1500">
                <a:cs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42458-6B51-4E64-A92E-F07DC4A324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03953-AAF3-4849-955C-FAEAAC11AE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C572-0F39-4773-8BA1-EB93524C0E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2" y="273000"/>
            <a:ext cx="4010547" cy="1161835"/>
          </a:xfrm>
          <a:prstGeom prst="rect">
            <a:avLst/>
          </a:prstGeom>
        </p:spPr>
        <p:txBody>
          <a:bodyPr lIns="91239" tIns="45620" rIns="91239" bIns="45620" anchor="b"/>
          <a:lstStyle>
            <a:lvl1pPr algn="l">
              <a:defRPr sz="2000" b="1"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297" y="273024"/>
            <a:ext cx="6816025" cy="5853615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3200">
                <a:cs typeface="微软雅黑" panose="020B0503020204020204" pitchFamily="34" charset="-122"/>
              </a:defRPr>
            </a:lvl1pPr>
            <a:lvl2pPr>
              <a:defRPr sz="2900">
                <a:cs typeface="微软雅黑" panose="020B0503020204020204" pitchFamily="34" charset="-122"/>
              </a:defRPr>
            </a:lvl2pPr>
            <a:lvl3pPr>
              <a:defRPr sz="2400">
                <a:cs typeface="微软雅黑" panose="020B0503020204020204" pitchFamily="34" charset="-122"/>
              </a:defRPr>
            </a:lvl3pPr>
            <a:lvl4pPr>
              <a:defRPr sz="2000">
                <a:cs typeface="微软雅黑" panose="020B0503020204020204" pitchFamily="34" charset="-122"/>
              </a:defRPr>
            </a:lvl4pPr>
            <a:lvl5pPr>
              <a:defRPr sz="2000">
                <a:cs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2" y="1434835"/>
            <a:ext cx="4010547" cy="4691781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1300">
                <a:cs typeface="微软雅黑" panose="020B0503020204020204" pitchFamily="34" charset="-122"/>
              </a:defRPr>
            </a:lvl1pPr>
            <a:lvl2pPr marL="455930" indent="0">
              <a:buNone/>
              <a:defRPr sz="1200"/>
            </a:lvl2pPr>
            <a:lvl3pPr marL="912495" indent="0">
              <a:buNone/>
              <a:defRPr sz="900"/>
            </a:lvl3pPr>
            <a:lvl4pPr marL="1367790" indent="0">
              <a:buNone/>
              <a:defRPr sz="900"/>
            </a:lvl4pPr>
            <a:lvl5pPr marL="1824355" indent="0">
              <a:buNone/>
              <a:defRPr sz="900"/>
            </a:lvl5pPr>
            <a:lvl6pPr marL="2280285" indent="0">
              <a:buNone/>
              <a:defRPr sz="900"/>
            </a:lvl6pPr>
            <a:lvl7pPr marL="2736850" indent="0">
              <a:buNone/>
              <a:defRPr sz="900"/>
            </a:lvl7pPr>
            <a:lvl8pPr marL="3192780" indent="0">
              <a:buNone/>
              <a:defRPr sz="900"/>
            </a:lvl8pPr>
            <a:lvl9pPr marL="364871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E604-607E-4DF4-9E47-98B5A218245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24" y="4801306"/>
            <a:ext cx="7316154" cy="566632"/>
          </a:xfrm>
          <a:prstGeom prst="rect">
            <a:avLst/>
          </a:prstGeom>
        </p:spPr>
        <p:txBody>
          <a:bodyPr lIns="91239" tIns="45620" rIns="91239" bIns="45620" anchor="b"/>
          <a:lstStyle>
            <a:lvl1pPr algn="l">
              <a:defRPr sz="2000" b="1"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24" y="612662"/>
            <a:ext cx="7316154" cy="4115626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3200"/>
            </a:lvl1pPr>
            <a:lvl2pPr marL="455930" indent="0">
              <a:buNone/>
              <a:defRPr sz="2900"/>
            </a:lvl2pPr>
            <a:lvl3pPr marL="912495" indent="0">
              <a:buNone/>
              <a:defRPr sz="2400"/>
            </a:lvl3pPr>
            <a:lvl4pPr marL="1367790" indent="0">
              <a:buNone/>
              <a:defRPr sz="2000"/>
            </a:lvl4pPr>
            <a:lvl5pPr marL="1824355" indent="0">
              <a:buNone/>
              <a:defRPr sz="2000"/>
            </a:lvl5pPr>
            <a:lvl6pPr marL="2280285" indent="0">
              <a:buNone/>
              <a:defRPr sz="2000"/>
            </a:lvl6pPr>
            <a:lvl7pPr marL="2736850" indent="0">
              <a:buNone/>
              <a:defRPr sz="2000"/>
            </a:lvl7pPr>
            <a:lvl8pPr marL="3192780" indent="0">
              <a:buNone/>
              <a:defRPr sz="2000"/>
            </a:lvl8pPr>
            <a:lvl9pPr marL="364871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24" y="5367934"/>
            <a:ext cx="7316154" cy="804715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1300">
                <a:cs typeface="微软雅黑" panose="020B0503020204020204" pitchFamily="34" charset="-122"/>
              </a:defRPr>
            </a:lvl1pPr>
            <a:lvl2pPr marL="455930" indent="0">
              <a:buNone/>
              <a:defRPr sz="1200"/>
            </a:lvl2pPr>
            <a:lvl3pPr marL="912495" indent="0">
              <a:buNone/>
              <a:defRPr sz="900"/>
            </a:lvl3pPr>
            <a:lvl4pPr marL="1367790" indent="0">
              <a:buNone/>
              <a:defRPr sz="900"/>
            </a:lvl4pPr>
            <a:lvl5pPr marL="1824355" indent="0">
              <a:buNone/>
              <a:defRPr sz="900"/>
            </a:lvl5pPr>
            <a:lvl6pPr marL="2280285" indent="0">
              <a:buNone/>
              <a:defRPr sz="900"/>
            </a:lvl6pPr>
            <a:lvl7pPr marL="2736850" indent="0">
              <a:buNone/>
              <a:defRPr sz="900"/>
            </a:lvl7pPr>
            <a:lvl8pPr marL="3192780" indent="0">
              <a:buNone/>
              <a:defRPr sz="900"/>
            </a:lvl8pPr>
            <a:lvl9pPr marL="364871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EAB63-A624-4FFE-9D22-9293134DF6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7" y="1599925"/>
            <a:ext cx="10972642" cy="4526711"/>
          </a:xfrm>
          <a:prstGeom prst="rect">
            <a:avLst/>
          </a:prstGeom>
        </p:spPr>
        <p:txBody>
          <a:bodyPr vert="eaVert"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  <a:lvl2pPr>
              <a:defRPr>
                <a:cs typeface="微软雅黑" panose="020B0503020204020204" pitchFamily="34" charset="-122"/>
              </a:defRPr>
            </a:lvl2pPr>
            <a:lvl3pPr>
              <a:defRPr>
                <a:cs typeface="微软雅黑" panose="020B0503020204020204" pitchFamily="34" charset="-122"/>
              </a:defRPr>
            </a:lvl3pPr>
            <a:lvl4pPr>
              <a:defRPr>
                <a:cs typeface="微软雅黑" panose="020B0503020204020204" pitchFamily="34" charset="-122"/>
              </a:defRPr>
            </a:lvl4pPr>
            <a:lvl5pPr>
              <a:defRPr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9DFC5-97E6-4B54-8C56-3559F0D968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369" y="274587"/>
            <a:ext cx="2741969" cy="5852028"/>
          </a:xfrm>
          <a:prstGeom prst="rect">
            <a:avLst/>
          </a:prstGeom>
        </p:spPr>
        <p:txBody>
          <a:bodyPr vert="eaVert"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1" y="274587"/>
            <a:ext cx="8078250" cy="5852028"/>
          </a:xfrm>
          <a:prstGeom prst="rect">
            <a:avLst/>
          </a:prstGeom>
        </p:spPr>
        <p:txBody>
          <a:bodyPr vert="eaVert"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  <a:lvl2pPr>
              <a:defRPr>
                <a:cs typeface="微软雅黑" panose="020B0503020204020204" pitchFamily="34" charset="-122"/>
              </a:defRPr>
            </a:lvl2pPr>
            <a:lvl3pPr>
              <a:defRPr>
                <a:cs typeface="微软雅黑" panose="020B0503020204020204" pitchFamily="34" charset="-122"/>
              </a:defRPr>
            </a:lvl3pPr>
            <a:lvl4pPr>
              <a:defRPr>
                <a:cs typeface="微软雅黑" panose="020B0503020204020204" pitchFamily="34" charset="-122"/>
              </a:defRPr>
            </a:lvl4pPr>
            <a:lvl5pPr>
              <a:defRPr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3E81-47C4-491E-92F3-87DE7CF8C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3446" y="332670"/>
            <a:ext cx="8832981" cy="576091"/>
          </a:xfrm>
          <a:prstGeom prst="rect">
            <a:avLst/>
          </a:prstGeom>
        </p:spPr>
        <p:txBody>
          <a:bodyPr/>
          <a:lstStyle>
            <a:lvl1pPr marL="481965" indent="-198755">
              <a:defRPr sz="2515"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1089218" y="6356658"/>
            <a:ext cx="768350" cy="365140"/>
          </a:xfrm>
          <a:prstGeom prst="rect">
            <a:avLst/>
          </a:prstGeom>
        </p:spPr>
        <p:txBody>
          <a:bodyPr lIns="99645" tIns="49824" rIns="99645" bIns="49824"/>
          <a:lstStyle>
            <a:lvl1pPr>
              <a:defRPr sz="106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4FBE5A36-58B7-44F2-8A70-A1B0A63E1104}" type="slidenum">
              <a:rPr lang="zh-CN" altLang="en-US" b="1" dirty="0"/>
              <a:t>‹#›</a:t>
            </a:fld>
            <a:r>
              <a:rPr lang="en-US" altLang="zh-CN" dirty="0"/>
              <a:t>-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79438" y="3548856"/>
            <a:ext cx="11058574" cy="2788256"/>
          </a:xfrm>
          <a:prstGeom prst="rect">
            <a:avLst/>
          </a:prstGeom>
          <a:solidFill>
            <a:srgbClr val="E64B6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9405069" y="1892672"/>
            <a:ext cx="1871439" cy="1871439"/>
          </a:xfrm>
          <a:prstGeom prst="rect">
            <a:avLst/>
          </a:prstGeom>
          <a:gradFill flip="none" rotWithShape="1">
            <a:gsLst>
              <a:gs pos="0">
                <a:srgbClr val="E64B60"/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  <a:effectLst>
            <a:outerShdw blurRad="50800" dist="215900" dir="2700000" algn="tl" rotWithShape="0">
              <a:srgbClr val="C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微软雅黑" panose="020B0503020204020204" pitchFamily="34" charset="-122"/>
            </a:endParaRP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10088760" y="3332832"/>
            <a:ext cx="504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2"/>
          <p:cNvSpPr txBox="1">
            <a:spLocks noGrp="1" noChangeArrowheads="1"/>
          </p:cNvSpPr>
          <p:nvPr userDrawn="1"/>
        </p:nvSpPr>
        <p:spPr bwMode="auto">
          <a:xfrm>
            <a:off x="10514015" y="6356646"/>
            <a:ext cx="1533526" cy="457221"/>
          </a:xfrm>
          <a:prstGeom prst="octagon">
            <a:avLst>
              <a:gd name="adj" fmla="val 29287"/>
            </a:avLst>
          </a:prstGeom>
          <a:noFill/>
          <a:ln>
            <a:miter lim="800000"/>
          </a:ln>
        </p:spPr>
        <p:txBody>
          <a:bodyPr lIns="91431" tIns="45715" rIns="91431" bIns="45715" anchor="ctr" anchorCtr="1"/>
          <a:lstStyle>
            <a:lvl1pPr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1465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fld id="{A57B1887-7F4B-4647-9F3B-8A4764FF7254}" type="slidenum">
              <a:rPr lang="en-US" altLang="zh-CN" sz="1465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r>
              <a:rPr lang="en-US" altLang="zh-CN" sz="1465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407368" y="260661"/>
            <a:ext cx="8510210" cy="648102"/>
          </a:xfrm>
          <a:prstGeom prst="rect">
            <a:avLst/>
          </a:prstGeom>
        </p:spPr>
        <p:txBody>
          <a:bodyPr lIns="68579" tIns="34289" rIns="68579" bIns="34289" anchor="ctr"/>
          <a:lstStyle>
            <a:lvl1pPr>
              <a:defRPr sz="271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单击此处编辑标题（微软雅黑</a:t>
            </a:r>
            <a:r>
              <a:rPr lang="en-US" altLang="zh-CN" dirty="0"/>
              <a:t>24</a:t>
            </a:r>
            <a:r>
              <a:rPr lang="zh-CN" altLang="en-US" dirty="0"/>
              <a:t>号）</a:t>
            </a:r>
          </a:p>
        </p:txBody>
      </p:sp>
      <p:cxnSp>
        <p:nvCxnSpPr>
          <p:cNvPr id="6" name="直接连接符 5"/>
          <p:cNvCxnSpPr/>
          <p:nvPr userDrawn="1"/>
        </p:nvCxnSpPr>
        <p:spPr bwMode="auto">
          <a:xfrm>
            <a:off x="0" y="987668"/>
            <a:ext cx="12191820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7349" r="79589" b="58729"/>
          <a:stretch>
            <a:fillRect/>
          </a:stretch>
        </p:blipFill>
        <p:spPr bwMode="auto">
          <a:xfrm>
            <a:off x="10382718" y="120439"/>
            <a:ext cx="1672070" cy="95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-4476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82015">
              <a:defRPr/>
            </a:pPr>
            <a:endParaRPr lang="zh-CN" altLang="en-US" sz="1200">
              <a:solidFill>
                <a:prstClr val="white"/>
              </a:solidFill>
              <a:cs typeface="微软雅黑" panose="020B0503020204020204" pitchFamily="34" charset="-122"/>
            </a:endParaRPr>
          </a:p>
        </p:txBody>
      </p:sp>
      <p:sp>
        <p:nvSpPr>
          <p:cNvPr id="5" name="平行四边形 4"/>
          <p:cNvSpPr/>
          <p:nvPr userDrawn="1"/>
        </p:nvSpPr>
        <p:spPr>
          <a:xfrm rot="20778963">
            <a:off x="-646612" y="1540963"/>
            <a:ext cx="13476582" cy="3776076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82015">
              <a:defRPr/>
            </a:pPr>
            <a:endParaRPr lang="zh-CN" altLang="en-US" sz="1200">
              <a:solidFill>
                <a:prstClr val="white"/>
              </a:solidFill>
              <a:cs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1945907">
            <a:off x="1074324" y="472371"/>
            <a:ext cx="4112964" cy="7262683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82015">
              <a:defRPr/>
            </a:pPr>
            <a:endParaRPr lang="zh-CN" altLang="en-US" sz="1200">
              <a:solidFill>
                <a:prstClr val="white"/>
              </a:solidFill>
              <a:cs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7182490" cy="1236752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62" y="0"/>
            <a:ext cx="1752334" cy="1028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20" y="2130032"/>
            <a:ext cx="10362962" cy="1471341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41" y="3887068"/>
            <a:ext cx="8533924" cy="1752276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CCDD5-2AE1-4CD9-910E-BC41695C06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97" y="1125330"/>
            <a:ext cx="11664536" cy="5543589"/>
          </a:xfrm>
          <a:prstGeom prst="rect">
            <a:avLst/>
          </a:prstGeom>
        </p:spPr>
        <p:txBody>
          <a:bodyPr lIns="91239" tIns="45620" rIns="91239" bIns="45620"/>
          <a:lstStyle>
            <a:lvl1pPr marL="342265" indent="-34226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 sz="1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1045" indent="-28511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 sz="13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0460" indent="-22796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defRPr sz="1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defRPr sz="1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62621" y="261419"/>
            <a:ext cx="9648836" cy="544288"/>
          </a:xfrm>
          <a:prstGeom prst="rect">
            <a:avLst/>
          </a:prstGeom>
        </p:spPr>
        <p:txBody>
          <a:bodyPr lIns="91239" tIns="45620" rIns="91239" bIns="45620" anchor="ctr"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855538" y="6572623"/>
            <a:ext cx="401533" cy="274586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5F216A32-0CD1-404C-BF95-55107F96BE2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50" y="4407696"/>
            <a:ext cx="10362961" cy="1361823"/>
          </a:xfrm>
          <a:prstGeom prst="rect">
            <a:avLst/>
          </a:prstGeom>
        </p:spPr>
        <p:txBody>
          <a:bodyPr lIns="91239" tIns="45620" rIns="91239" bIns="45620" anchor="t"/>
          <a:lstStyle>
            <a:lvl1pPr algn="l">
              <a:defRPr sz="4000" b="1" cap="all"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50" y="2906178"/>
            <a:ext cx="10362961" cy="1501498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  <a:lvl2pPr marL="4559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677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43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36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27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487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34FF9-46C1-4491-BBBC-0823BA8F72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599925"/>
            <a:ext cx="5409317" cy="4526711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900">
                <a:cs typeface="微软雅黑" panose="020B0503020204020204" pitchFamily="34" charset="-122"/>
              </a:defRPr>
            </a:lvl1pPr>
            <a:lvl2pPr>
              <a:defRPr sz="2400">
                <a:cs typeface="微软雅黑" panose="020B0503020204020204" pitchFamily="34" charset="-122"/>
              </a:defRPr>
            </a:lvl2pPr>
            <a:lvl3pPr>
              <a:defRPr sz="2000">
                <a:cs typeface="微软雅黑" panose="020B0503020204020204" pitchFamily="34" charset="-122"/>
              </a:defRPr>
            </a:lvl3pPr>
            <a:lvl4pPr>
              <a:defRPr sz="1700">
                <a:cs typeface="微软雅黑" panose="020B0503020204020204" pitchFamily="34" charset="-122"/>
              </a:defRPr>
            </a:lvl4pPr>
            <a:lvl5pPr>
              <a:defRPr sz="1700">
                <a:cs typeface="微软雅黑" panose="020B0503020204020204" pitchFamily="34" charset="-122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440" y="1599925"/>
            <a:ext cx="5410904" cy="4526711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900">
                <a:cs typeface="微软雅黑" panose="020B0503020204020204" pitchFamily="34" charset="-122"/>
              </a:defRPr>
            </a:lvl1pPr>
            <a:lvl2pPr>
              <a:defRPr sz="2400">
                <a:cs typeface="微软雅黑" panose="020B0503020204020204" pitchFamily="34" charset="-122"/>
              </a:defRPr>
            </a:lvl2pPr>
            <a:lvl3pPr>
              <a:defRPr sz="2000">
                <a:cs typeface="微软雅黑" panose="020B0503020204020204" pitchFamily="34" charset="-122"/>
              </a:defRPr>
            </a:lvl3pPr>
            <a:lvl4pPr>
              <a:defRPr sz="1700">
                <a:cs typeface="微软雅黑" panose="020B0503020204020204" pitchFamily="34" charset="-122"/>
              </a:defRPr>
            </a:lvl4pPr>
            <a:lvl5pPr>
              <a:defRPr sz="1700">
                <a:cs typeface="微软雅黑" panose="020B0503020204020204" pitchFamily="34" charset="-122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9E9C3-9BCA-44F9-8258-A89E3C7CC7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1" y="1534850"/>
            <a:ext cx="5387089" cy="639643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400" b="1">
                <a:cs typeface="微软雅黑" panose="020B0503020204020204" pitchFamily="34" charset="-122"/>
              </a:defRPr>
            </a:lvl1pPr>
            <a:lvl2pPr marL="455930" indent="0">
              <a:buNone/>
              <a:defRPr sz="2000" b="1"/>
            </a:lvl2pPr>
            <a:lvl3pPr marL="912495" indent="0">
              <a:buNone/>
              <a:defRPr sz="1700" b="1"/>
            </a:lvl3pPr>
            <a:lvl4pPr marL="1367790" indent="0">
              <a:buNone/>
              <a:defRPr sz="1500" b="1"/>
            </a:lvl4pPr>
            <a:lvl5pPr marL="1824355" indent="0">
              <a:buNone/>
              <a:defRPr sz="1500" b="1"/>
            </a:lvl5pPr>
            <a:lvl6pPr marL="2280285" indent="0">
              <a:buNone/>
              <a:defRPr sz="1500" b="1"/>
            </a:lvl6pPr>
            <a:lvl7pPr marL="2736850" indent="0">
              <a:buNone/>
              <a:defRPr sz="1500" b="1"/>
            </a:lvl7pPr>
            <a:lvl8pPr marL="3192780" indent="0">
              <a:buNone/>
              <a:defRPr sz="1500" b="1"/>
            </a:lvl8pPr>
            <a:lvl9pPr marL="364871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1" y="2174475"/>
            <a:ext cx="5387089" cy="3952143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400">
                <a:cs typeface="微软雅黑" panose="020B0503020204020204" pitchFamily="34" charset="-122"/>
              </a:defRPr>
            </a:lvl1pPr>
            <a:lvl2pPr>
              <a:defRPr sz="2000">
                <a:cs typeface="微软雅黑" panose="020B0503020204020204" pitchFamily="34" charset="-122"/>
              </a:defRPr>
            </a:lvl2pPr>
            <a:lvl3pPr>
              <a:defRPr sz="1700">
                <a:cs typeface="微软雅黑" panose="020B0503020204020204" pitchFamily="34" charset="-122"/>
              </a:defRPr>
            </a:lvl3pPr>
            <a:lvl4pPr>
              <a:defRPr sz="1500">
                <a:cs typeface="微软雅黑" panose="020B0503020204020204" pitchFamily="34" charset="-122"/>
              </a:defRPr>
            </a:lvl4pPr>
            <a:lvl5pPr>
              <a:defRPr sz="1500">
                <a:cs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657" y="1534850"/>
            <a:ext cx="5388678" cy="639643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400" b="1">
                <a:cs typeface="微软雅黑" panose="020B0503020204020204" pitchFamily="34" charset="-122"/>
              </a:defRPr>
            </a:lvl1pPr>
            <a:lvl2pPr marL="455930" indent="0">
              <a:buNone/>
              <a:defRPr sz="2000" b="1"/>
            </a:lvl2pPr>
            <a:lvl3pPr marL="912495" indent="0">
              <a:buNone/>
              <a:defRPr sz="1700" b="1"/>
            </a:lvl3pPr>
            <a:lvl4pPr marL="1367790" indent="0">
              <a:buNone/>
              <a:defRPr sz="1500" b="1"/>
            </a:lvl4pPr>
            <a:lvl5pPr marL="1824355" indent="0">
              <a:buNone/>
              <a:defRPr sz="1500" b="1"/>
            </a:lvl5pPr>
            <a:lvl6pPr marL="2280285" indent="0">
              <a:buNone/>
              <a:defRPr sz="1500" b="1"/>
            </a:lvl6pPr>
            <a:lvl7pPr marL="2736850" indent="0">
              <a:buNone/>
              <a:defRPr sz="1500" b="1"/>
            </a:lvl7pPr>
            <a:lvl8pPr marL="3192780" indent="0">
              <a:buNone/>
              <a:defRPr sz="1500" b="1"/>
            </a:lvl8pPr>
            <a:lvl9pPr marL="364871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657" y="2174475"/>
            <a:ext cx="5388678" cy="3952143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400">
                <a:cs typeface="微软雅黑" panose="020B0503020204020204" pitchFamily="34" charset="-122"/>
              </a:defRPr>
            </a:lvl1pPr>
            <a:lvl2pPr>
              <a:defRPr sz="2000">
                <a:cs typeface="微软雅黑" panose="020B0503020204020204" pitchFamily="34" charset="-122"/>
              </a:defRPr>
            </a:lvl2pPr>
            <a:lvl3pPr>
              <a:defRPr sz="1700">
                <a:cs typeface="微软雅黑" panose="020B0503020204020204" pitchFamily="34" charset="-122"/>
              </a:defRPr>
            </a:lvl3pPr>
            <a:lvl4pPr>
              <a:defRPr sz="1500">
                <a:cs typeface="微软雅黑" panose="020B0503020204020204" pitchFamily="34" charset="-122"/>
              </a:defRPr>
            </a:lvl4pPr>
            <a:lvl5pPr>
              <a:defRPr sz="1500">
                <a:cs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42458-6B51-4E64-A92E-F07DC4A324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03953-AAF3-4849-955C-FAEAAC11AE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C480-88C3-814E-AC95-F39E118CBFA7}" type="datetimeFigureOut">
              <a:rPr kumimoji="1" lang="zh-CN" altLang="en-US" smtClean="0"/>
              <a:t>2020-9-4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83D-F199-7642-B21F-03A8B3D80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0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C572-0F39-4773-8BA1-EB93524C0E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2" y="273000"/>
            <a:ext cx="4010547" cy="1161835"/>
          </a:xfrm>
          <a:prstGeom prst="rect">
            <a:avLst/>
          </a:prstGeom>
        </p:spPr>
        <p:txBody>
          <a:bodyPr lIns="91239" tIns="45620" rIns="91239" bIns="45620" anchor="b"/>
          <a:lstStyle>
            <a:lvl1pPr algn="l">
              <a:defRPr sz="2000" b="1"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297" y="273024"/>
            <a:ext cx="6816025" cy="5853615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3200">
                <a:cs typeface="微软雅黑" panose="020B0503020204020204" pitchFamily="34" charset="-122"/>
              </a:defRPr>
            </a:lvl1pPr>
            <a:lvl2pPr>
              <a:defRPr sz="2900">
                <a:cs typeface="微软雅黑" panose="020B0503020204020204" pitchFamily="34" charset="-122"/>
              </a:defRPr>
            </a:lvl2pPr>
            <a:lvl3pPr>
              <a:defRPr sz="2400">
                <a:cs typeface="微软雅黑" panose="020B0503020204020204" pitchFamily="34" charset="-122"/>
              </a:defRPr>
            </a:lvl3pPr>
            <a:lvl4pPr>
              <a:defRPr sz="2000">
                <a:cs typeface="微软雅黑" panose="020B0503020204020204" pitchFamily="34" charset="-122"/>
              </a:defRPr>
            </a:lvl4pPr>
            <a:lvl5pPr>
              <a:defRPr sz="2000">
                <a:cs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2" y="1434835"/>
            <a:ext cx="4010547" cy="4691781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1300">
                <a:cs typeface="微软雅黑" panose="020B0503020204020204" pitchFamily="34" charset="-122"/>
              </a:defRPr>
            </a:lvl1pPr>
            <a:lvl2pPr marL="455930" indent="0">
              <a:buNone/>
              <a:defRPr sz="1200"/>
            </a:lvl2pPr>
            <a:lvl3pPr marL="912495" indent="0">
              <a:buNone/>
              <a:defRPr sz="900"/>
            </a:lvl3pPr>
            <a:lvl4pPr marL="1367790" indent="0">
              <a:buNone/>
              <a:defRPr sz="900"/>
            </a:lvl4pPr>
            <a:lvl5pPr marL="1824355" indent="0">
              <a:buNone/>
              <a:defRPr sz="900"/>
            </a:lvl5pPr>
            <a:lvl6pPr marL="2280285" indent="0">
              <a:buNone/>
              <a:defRPr sz="900"/>
            </a:lvl6pPr>
            <a:lvl7pPr marL="2736850" indent="0">
              <a:buNone/>
              <a:defRPr sz="900"/>
            </a:lvl7pPr>
            <a:lvl8pPr marL="3192780" indent="0">
              <a:buNone/>
              <a:defRPr sz="900"/>
            </a:lvl8pPr>
            <a:lvl9pPr marL="364871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E604-607E-4DF4-9E47-98B5A218245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24" y="4801306"/>
            <a:ext cx="7316154" cy="566632"/>
          </a:xfrm>
          <a:prstGeom prst="rect">
            <a:avLst/>
          </a:prstGeom>
        </p:spPr>
        <p:txBody>
          <a:bodyPr lIns="91239" tIns="45620" rIns="91239" bIns="45620" anchor="b"/>
          <a:lstStyle>
            <a:lvl1pPr algn="l">
              <a:defRPr sz="2000" b="1"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24" y="612662"/>
            <a:ext cx="7316154" cy="4115626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3200"/>
            </a:lvl1pPr>
            <a:lvl2pPr marL="455930" indent="0">
              <a:buNone/>
              <a:defRPr sz="2900"/>
            </a:lvl2pPr>
            <a:lvl3pPr marL="912495" indent="0">
              <a:buNone/>
              <a:defRPr sz="2400"/>
            </a:lvl3pPr>
            <a:lvl4pPr marL="1367790" indent="0">
              <a:buNone/>
              <a:defRPr sz="2000"/>
            </a:lvl4pPr>
            <a:lvl5pPr marL="1824355" indent="0">
              <a:buNone/>
              <a:defRPr sz="2000"/>
            </a:lvl5pPr>
            <a:lvl6pPr marL="2280285" indent="0">
              <a:buNone/>
              <a:defRPr sz="2000"/>
            </a:lvl6pPr>
            <a:lvl7pPr marL="2736850" indent="0">
              <a:buNone/>
              <a:defRPr sz="2000"/>
            </a:lvl7pPr>
            <a:lvl8pPr marL="3192780" indent="0">
              <a:buNone/>
              <a:defRPr sz="2000"/>
            </a:lvl8pPr>
            <a:lvl9pPr marL="364871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24" y="5367934"/>
            <a:ext cx="7316154" cy="804715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1300">
                <a:cs typeface="微软雅黑" panose="020B0503020204020204" pitchFamily="34" charset="-122"/>
              </a:defRPr>
            </a:lvl1pPr>
            <a:lvl2pPr marL="455930" indent="0">
              <a:buNone/>
              <a:defRPr sz="1200"/>
            </a:lvl2pPr>
            <a:lvl3pPr marL="912495" indent="0">
              <a:buNone/>
              <a:defRPr sz="900"/>
            </a:lvl3pPr>
            <a:lvl4pPr marL="1367790" indent="0">
              <a:buNone/>
              <a:defRPr sz="900"/>
            </a:lvl4pPr>
            <a:lvl5pPr marL="1824355" indent="0">
              <a:buNone/>
              <a:defRPr sz="900"/>
            </a:lvl5pPr>
            <a:lvl6pPr marL="2280285" indent="0">
              <a:buNone/>
              <a:defRPr sz="900"/>
            </a:lvl6pPr>
            <a:lvl7pPr marL="2736850" indent="0">
              <a:buNone/>
              <a:defRPr sz="900"/>
            </a:lvl7pPr>
            <a:lvl8pPr marL="3192780" indent="0">
              <a:buNone/>
              <a:defRPr sz="900"/>
            </a:lvl8pPr>
            <a:lvl9pPr marL="364871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EAB63-A624-4FFE-9D22-9293134DF6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7" y="1599925"/>
            <a:ext cx="10972642" cy="4526711"/>
          </a:xfrm>
          <a:prstGeom prst="rect">
            <a:avLst/>
          </a:prstGeom>
        </p:spPr>
        <p:txBody>
          <a:bodyPr vert="eaVert"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  <a:lvl2pPr>
              <a:defRPr>
                <a:cs typeface="微软雅黑" panose="020B0503020204020204" pitchFamily="34" charset="-122"/>
              </a:defRPr>
            </a:lvl2pPr>
            <a:lvl3pPr>
              <a:defRPr>
                <a:cs typeface="微软雅黑" panose="020B0503020204020204" pitchFamily="34" charset="-122"/>
              </a:defRPr>
            </a:lvl3pPr>
            <a:lvl4pPr>
              <a:defRPr>
                <a:cs typeface="微软雅黑" panose="020B0503020204020204" pitchFamily="34" charset="-122"/>
              </a:defRPr>
            </a:lvl4pPr>
            <a:lvl5pPr>
              <a:defRPr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9DFC5-97E6-4B54-8C56-3559F0D968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369" y="274587"/>
            <a:ext cx="2741969" cy="5852028"/>
          </a:xfrm>
          <a:prstGeom prst="rect">
            <a:avLst/>
          </a:prstGeom>
        </p:spPr>
        <p:txBody>
          <a:bodyPr vert="eaVert"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1" y="274587"/>
            <a:ext cx="8078250" cy="5852028"/>
          </a:xfrm>
          <a:prstGeom prst="rect">
            <a:avLst/>
          </a:prstGeom>
        </p:spPr>
        <p:txBody>
          <a:bodyPr vert="eaVert"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  <a:lvl2pPr>
              <a:defRPr>
                <a:cs typeface="微软雅黑" panose="020B0503020204020204" pitchFamily="34" charset="-122"/>
              </a:defRPr>
            </a:lvl2pPr>
            <a:lvl3pPr>
              <a:defRPr>
                <a:cs typeface="微软雅黑" panose="020B0503020204020204" pitchFamily="34" charset="-122"/>
              </a:defRPr>
            </a:lvl3pPr>
            <a:lvl4pPr>
              <a:defRPr>
                <a:cs typeface="微软雅黑" panose="020B0503020204020204" pitchFamily="34" charset="-122"/>
              </a:defRPr>
            </a:lvl4pPr>
            <a:lvl5pPr>
              <a:defRPr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3E81-47C4-491E-92F3-87DE7CF8C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3446" y="332670"/>
            <a:ext cx="8832981" cy="576091"/>
          </a:xfrm>
          <a:prstGeom prst="rect">
            <a:avLst/>
          </a:prstGeom>
        </p:spPr>
        <p:txBody>
          <a:bodyPr/>
          <a:lstStyle>
            <a:lvl1pPr marL="481965" indent="-198755">
              <a:defRPr sz="2515"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1089218" y="6356658"/>
            <a:ext cx="768350" cy="365140"/>
          </a:xfrm>
          <a:prstGeom prst="rect">
            <a:avLst/>
          </a:prstGeom>
        </p:spPr>
        <p:txBody>
          <a:bodyPr lIns="99645" tIns="49824" rIns="99645" bIns="49824"/>
          <a:lstStyle>
            <a:lvl1pPr>
              <a:defRPr sz="106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4FBE5A36-58B7-44F2-8A70-A1B0A63E1104}" type="slidenum">
              <a:rPr lang="zh-CN" altLang="en-US" b="1" dirty="0"/>
              <a:t>‹#›</a:t>
            </a:fld>
            <a:r>
              <a:rPr lang="en-US" altLang="zh-CN" dirty="0"/>
              <a:t>-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2"/>
          <p:cNvSpPr txBox="1">
            <a:spLocks noGrp="1" noChangeArrowheads="1"/>
          </p:cNvSpPr>
          <p:nvPr userDrawn="1"/>
        </p:nvSpPr>
        <p:spPr bwMode="auto">
          <a:xfrm>
            <a:off x="10514015" y="6356646"/>
            <a:ext cx="1533526" cy="457221"/>
          </a:xfrm>
          <a:prstGeom prst="octagon">
            <a:avLst>
              <a:gd name="adj" fmla="val 29287"/>
            </a:avLst>
          </a:prstGeom>
          <a:noFill/>
          <a:ln>
            <a:miter lim="800000"/>
          </a:ln>
        </p:spPr>
        <p:txBody>
          <a:bodyPr lIns="91431" tIns="45715" rIns="91431" bIns="45715" anchor="ctr" anchorCtr="1"/>
          <a:lstStyle>
            <a:lvl1pPr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1465" b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fld id="{A57B1887-7F4B-4647-9F3B-8A4764FF7254}" type="slidenum">
              <a:rPr lang="en-US" altLang="zh-CN" sz="1465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r>
              <a:rPr lang="en-US" altLang="zh-CN" sz="1465" b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407368" y="260661"/>
            <a:ext cx="8510210" cy="648102"/>
          </a:xfrm>
          <a:prstGeom prst="rect">
            <a:avLst/>
          </a:prstGeom>
        </p:spPr>
        <p:txBody>
          <a:bodyPr lIns="68579" tIns="34289" rIns="68579" bIns="34289" anchor="ctr"/>
          <a:lstStyle>
            <a:lvl1pPr>
              <a:defRPr sz="271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单击此处编辑标题（微软雅黑</a:t>
            </a:r>
            <a:r>
              <a:rPr lang="en-US" altLang="zh-CN" dirty="0"/>
              <a:t>24</a:t>
            </a:r>
            <a:r>
              <a:rPr lang="zh-CN" altLang="en-US" dirty="0"/>
              <a:t>号）</a:t>
            </a:r>
          </a:p>
        </p:txBody>
      </p:sp>
      <p:cxnSp>
        <p:nvCxnSpPr>
          <p:cNvPr id="6" name="直接连接符 5"/>
          <p:cNvCxnSpPr/>
          <p:nvPr userDrawn="1"/>
        </p:nvCxnSpPr>
        <p:spPr bwMode="auto">
          <a:xfrm>
            <a:off x="0" y="987668"/>
            <a:ext cx="12191820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7349" r="79589" b="58729"/>
          <a:stretch>
            <a:fillRect/>
          </a:stretch>
        </p:blipFill>
        <p:spPr bwMode="auto">
          <a:xfrm>
            <a:off x="10382718" y="120439"/>
            <a:ext cx="1672070" cy="95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-4476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82015">
              <a:defRPr/>
            </a:pPr>
            <a:endParaRPr lang="zh-CN" altLang="en-US" sz="1200">
              <a:solidFill>
                <a:prstClr val="white"/>
              </a:solidFill>
              <a:cs typeface="微软雅黑" panose="020B0503020204020204" pitchFamily="34" charset="-122"/>
            </a:endParaRPr>
          </a:p>
        </p:txBody>
      </p:sp>
      <p:sp>
        <p:nvSpPr>
          <p:cNvPr id="5" name="平行四边形 4"/>
          <p:cNvSpPr/>
          <p:nvPr userDrawn="1"/>
        </p:nvSpPr>
        <p:spPr>
          <a:xfrm rot="20778963">
            <a:off x="-646612" y="1540963"/>
            <a:ext cx="13476582" cy="3776076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82015">
              <a:defRPr/>
            </a:pPr>
            <a:endParaRPr lang="zh-CN" altLang="en-US" sz="1200">
              <a:solidFill>
                <a:prstClr val="white"/>
              </a:solidFill>
              <a:cs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1945907">
            <a:off x="1074324" y="472371"/>
            <a:ext cx="4112964" cy="7262683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82015">
              <a:defRPr/>
            </a:pPr>
            <a:endParaRPr lang="zh-CN" altLang="en-US" sz="1200">
              <a:solidFill>
                <a:prstClr val="white"/>
              </a:solidFill>
              <a:cs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7182490" cy="1236752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62" y="0"/>
            <a:ext cx="1752334" cy="1028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20" y="2129834"/>
            <a:ext cx="10362962" cy="1471204"/>
          </a:xfrm>
          <a:prstGeom prst="rect">
            <a:avLst/>
          </a:prstGeom>
        </p:spPr>
        <p:txBody>
          <a:bodyPr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41" y="3886708"/>
            <a:ext cx="8533924" cy="1752113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03" y="0"/>
            <a:ext cx="12632435" cy="70977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29403" y="1028576"/>
            <a:ext cx="2133448" cy="1399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dist="444500" dir="5400000" sx="80000" sy="80000" algn="t" rotWithShape="0">
              <a:schemeClr val="accent2">
                <a:lumMod val="50000"/>
                <a:alpha val="40000"/>
              </a:schemeClr>
            </a:outerShdw>
          </a:effectLst>
        </p:spPr>
        <p:txBody>
          <a:bodyPr wrap="none" rtlCol="0" anchor="ctr"/>
          <a:lstStyle/>
          <a:p>
            <a:pPr algn="l">
              <a:lnSpc>
                <a:spcPct val="150000"/>
              </a:lnSpc>
            </a:pPr>
            <a:endParaRPr kumimoji="1"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5" y="1070737"/>
            <a:ext cx="1799931" cy="13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97" y="1125225"/>
            <a:ext cx="11664536" cy="5543076"/>
          </a:xfrm>
          <a:prstGeom prst="rect">
            <a:avLst/>
          </a:prstGeom>
        </p:spPr>
        <p:txBody>
          <a:bodyPr lIns="91239" tIns="45620" rIns="91239" bIns="45620"/>
          <a:lstStyle>
            <a:lvl1pPr marL="342265" indent="-34226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1045" indent="-28511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0460" indent="-22796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62621" y="261394"/>
            <a:ext cx="9648836" cy="544238"/>
          </a:xfrm>
          <a:prstGeom prst="rect">
            <a:avLst/>
          </a:prstGeom>
        </p:spPr>
        <p:txBody>
          <a:bodyPr lIns="91239" tIns="45620" rIns="91239" bIns="45620" anchor="ctr"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855538" y="6572012"/>
            <a:ext cx="401533" cy="274562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/>
          <a:p>
            <a:pPr algn="ct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>
              <a:defRPr/>
            </a:lvl1pPr>
          </a:lstStyle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>
              <a:defRPr/>
            </a:lvl1pPr>
          </a:lstStyle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50" y="4407288"/>
            <a:ext cx="10362961" cy="1361697"/>
          </a:xfrm>
          <a:prstGeom prst="rect">
            <a:avLst/>
          </a:prstGeom>
        </p:spPr>
        <p:txBody>
          <a:bodyPr lIns="91239" tIns="45620" rIns="91239" bIns="45620"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50" y="2905909"/>
            <a:ext cx="10362961" cy="1501359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9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677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43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36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27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480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63"/>
            <a:ext cx="10972642" cy="1142684"/>
          </a:xfrm>
          <a:prstGeom prst="rect">
            <a:avLst/>
          </a:prstGeom>
        </p:spPr>
        <p:txBody>
          <a:bodyPr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599777"/>
            <a:ext cx="5409317" cy="4526292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440" y="1599777"/>
            <a:ext cx="5410904" cy="4526292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63"/>
            <a:ext cx="10972642" cy="1142684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1" y="1534708"/>
            <a:ext cx="5387089" cy="639583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400" b="1"/>
            </a:lvl1pPr>
            <a:lvl2pPr marL="455930" indent="0">
              <a:buNone/>
              <a:defRPr sz="2000" b="1"/>
            </a:lvl2pPr>
            <a:lvl3pPr marL="912495" indent="0">
              <a:buNone/>
              <a:defRPr sz="1700" b="1"/>
            </a:lvl3pPr>
            <a:lvl4pPr marL="1367790" indent="0">
              <a:buNone/>
              <a:defRPr sz="1500" b="1"/>
            </a:lvl4pPr>
            <a:lvl5pPr marL="1824355" indent="0">
              <a:buNone/>
              <a:defRPr sz="1500" b="1"/>
            </a:lvl5pPr>
            <a:lvl6pPr marL="2280285" indent="0">
              <a:buNone/>
              <a:defRPr sz="1500" b="1"/>
            </a:lvl6pPr>
            <a:lvl7pPr marL="2736850" indent="0">
              <a:buNone/>
              <a:defRPr sz="1500" b="1"/>
            </a:lvl7pPr>
            <a:lvl8pPr marL="3192780" indent="0">
              <a:buNone/>
              <a:defRPr sz="1500" b="1"/>
            </a:lvl8pPr>
            <a:lvl9pPr marL="3648075" indent="0">
              <a:buNone/>
              <a:defRPr sz="15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1" y="2174274"/>
            <a:ext cx="5387089" cy="3951777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657" y="1534708"/>
            <a:ext cx="5388678" cy="639583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400" b="1"/>
            </a:lvl1pPr>
            <a:lvl2pPr marL="455930" indent="0">
              <a:buNone/>
              <a:defRPr sz="2000" b="1"/>
            </a:lvl2pPr>
            <a:lvl3pPr marL="912495" indent="0">
              <a:buNone/>
              <a:defRPr sz="1700" b="1"/>
            </a:lvl3pPr>
            <a:lvl4pPr marL="1367790" indent="0">
              <a:buNone/>
              <a:defRPr sz="1500" b="1"/>
            </a:lvl4pPr>
            <a:lvl5pPr marL="1824355" indent="0">
              <a:buNone/>
              <a:defRPr sz="1500" b="1"/>
            </a:lvl5pPr>
            <a:lvl6pPr marL="2280285" indent="0">
              <a:buNone/>
              <a:defRPr sz="1500" b="1"/>
            </a:lvl6pPr>
            <a:lvl7pPr marL="2736850" indent="0">
              <a:buNone/>
              <a:defRPr sz="1500" b="1"/>
            </a:lvl7pPr>
            <a:lvl8pPr marL="3192780" indent="0">
              <a:buNone/>
              <a:defRPr sz="1500" b="1"/>
            </a:lvl8pPr>
            <a:lvl9pPr marL="3648075" indent="0">
              <a:buNone/>
              <a:defRPr sz="15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657" y="2174274"/>
            <a:ext cx="5388678" cy="3951777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63"/>
            <a:ext cx="10972642" cy="1142684"/>
          </a:xfrm>
          <a:prstGeom prst="rect">
            <a:avLst/>
          </a:prstGeom>
        </p:spPr>
        <p:txBody>
          <a:bodyPr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2" y="272975"/>
            <a:ext cx="4010547" cy="1161727"/>
          </a:xfrm>
          <a:prstGeom prst="rect">
            <a:avLst/>
          </a:prstGeom>
        </p:spPr>
        <p:txBody>
          <a:bodyPr lIns="91239" tIns="45620" rIns="91239" bIns="45620"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297" y="272999"/>
            <a:ext cx="6816025" cy="5853073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2" y="1434702"/>
            <a:ext cx="4010547" cy="4691347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1300"/>
            </a:lvl1pPr>
            <a:lvl2pPr marL="455930" indent="0">
              <a:buNone/>
              <a:defRPr sz="1200"/>
            </a:lvl2pPr>
            <a:lvl3pPr marL="912495" indent="0">
              <a:buNone/>
              <a:defRPr sz="900"/>
            </a:lvl3pPr>
            <a:lvl4pPr marL="1367790" indent="0">
              <a:buNone/>
              <a:defRPr sz="900"/>
            </a:lvl4pPr>
            <a:lvl5pPr marL="1824355" indent="0">
              <a:buNone/>
              <a:defRPr sz="900"/>
            </a:lvl5pPr>
            <a:lvl6pPr marL="2280285" indent="0">
              <a:buNone/>
              <a:defRPr sz="900"/>
            </a:lvl6pPr>
            <a:lvl7pPr marL="2736850" indent="0">
              <a:buNone/>
              <a:defRPr sz="900"/>
            </a:lvl7pPr>
            <a:lvl8pPr marL="3192780" indent="0">
              <a:buNone/>
              <a:defRPr sz="900"/>
            </a:lvl8pPr>
            <a:lvl9pPr marL="3648075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24" y="4800861"/>
            <a:ext cx="7316154" cy="566580"/>
          </a:xfrm>
          <a:prstGeom prst="rect">
            <a:avLst/>
          </a:prstGeom>
        </p:spPr>
        <p:txBody>
          <a:bodyPr lIns="91239" tIns="45620" rIns="91239" bIns="45620"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24" y="612605"/>
            <a:ext cx="7316154" cy="4115245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3200"/>
            </a:lvl1pPr>
            <a:lvl2pPr marL="455930" indent="0">
              <a:buNone/>
              <a:defRPr sz="2900"/>
            </a:lvl2pPr>
            <a:lvl3pPr marL="912495" indent="0">
              <a:buNone/>
              <a:defRPr sz="2400"/>
            </a:lvl3pPr>
            <a:lvl4pPr marL="1367790" indent="0">
              <a:buNone/>
              <a:defRPr sz="2000"/>
            </a:lvl4pPr>
            <a:lvl5pPr marL="1824355" indent="0">
              <a:buNone/>
              <a:defRPr sz="2000"/>
            </a:lvl5pPr>
            <a:lvl6pPr marL="2280285" indent="0">
              <a:buNone/>
              <a:defRPr sz="2000"/>
            </a:lvl6pPr>
            <a:lvl7pPr marL="2736850" indent="0">
              <a:buNone/>
              <a:defRPr sz="2000"/>
            </a:lvl7pPr>
            <a:lvl8pPr marL="3192780" indent="0">
              <a:buNone/>
              <a:defRPr sz="2000"/>
            </a:lvl8pPr>
            <a:lvl9pPr marL="3648075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24" y="5367437"/>
            <a:ext cx="7316154" cy="804640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1300"/>
            </a:lvl1pPr>
            <a:lvl2pPr marL="455930" indent="0">
              <a:buNone/>
              <a:defRPr sz="1200"/>
            </a:lvl2pPr>
            <a:lvl3pPr marL="912495" indent="0">
              <a:buNone/>
              <a:defRPr sz="900"/>
            </a:lvl3pPr>
            <a:lvl4pPr marL="1367790" indent="0">
              <a:buNone/>
              <a:defRPr sz="900"/>
            </a:lvl4pPr>
            <a:lvl5pPr marL="1824355" indent="0">
              <a:buNone/>
              <a:defRPr sz="900"/>
            </a:lvl5pPr>
            <a:lvl6pPr marL="2280285" indent="0">
              <a:buNone/>
              <a:defRPr sz="900"/>
            </a:lvl6pPr>
            <a:lvl7pPr marL="2736850" indent="0">
              <a:buNone/>
              <a:defRPr sz="900"/>
            </a:lvl7pPr>
            <a:lvl8pPr marL="3192780" indent="0">
              <a:buNone/>
              <a:defRPr sz="900"/>
            </a:lvl8pPr>
            <a:lvl9pPr marL="3648075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63"/>
            <a:ext cx="10972642" cy="1142684"/>
          </a:xfrm>
          <a:prstGeom prst="rect">
            <a:avLst/>
          </a:prstGeom>
        </p:spPr>
        <p:txBody>
          <a:bodyPr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7" y="1599777"/>
            <a:ext cx="10972642" cy="4526292"/>
          </a:xfrm>
          <a:prstGeom prst="rect">
            <a:avLst/>
          </a:prstGeom>
        </p:spPr>
        <p:txBody>
          <a:bodyPr vert="eaVert" lIns="91239" tIns="45620" rIns="91239" bIns="45620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369" y="274562"/>
            <a:ext cx="2741969" cy="5851487"/>
          </a:xfrm>
          <a:prstGeom prst="rect">
            <a:avLst/>
          </a:prstGeom>
        </p:spPr>
        <p:txBody>
          <a:bodyPr vert="eaVert"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1" y="274562"/>
            <a:ext cx="8078250" cy="5851487"/>
          </a:xfrm>
          <a:prstGeom prst="rect">
            <a:avLst/>
          </a:prstGeom>
        </p:spPr>
        <p:txBody>
          <a:bodyPr vert="eaVert" lIns="91239" tIns="45620" rIns="91239" bIns="45620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40" y="5248205"/>
            <a:ext cx="8533924" cy="541311"/>
          </a:xfrm>
          <a:prstGeom prst="rect">
            <a:avLst/>
          </a:prstGeom>
        </p:spPr>
        <p:txBody>
          <a:bodyPr lIns="91239" tIns="45620" rIns="91239" bIns="4562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321" y="2565109"/>
            <a:ext cx="10515382" cy="1325256"/>
          </a:xfrm>
          <a:prstGeom prst="rect">
            <a:avLst/>
          </a:prstGeom>
        </p:spPr>
        <p:txBody>
          <a:bodyPr lIns="91239" tIns="45620" rIns="91239" bIns="45620" anchor="ctr"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3446" y="332640"/>
            <a:ext cx="8832981" cy="576038"/>
          </a:xfrm>
          <a:prstGeom prst="rect">
            <a:avLst/>
          </a:prstGeom>
        </p:spPr>
        <p:txBody>
          <a:bodyPr/>
          <a:lstStyle>
            <a:lvl1pPr marL="481965" indent="-198755">
              <a:defRPr sz="2515"/>
            </a:lvl1pPr>
          </a:lstStyle>
          <a:p>
            <a:pPr fontAlgn="base"/>
            <a:r>
              <a:rPr lang="zh-CN" altLang="en-US" sz="251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1088975" y="6356172"/>
            <a:ext cx="768150" cy="365024"/>
          </a:xfrm>
          <a:prstGeom prst="rect">
            <a:avLst/>
          </a:prstGeom>
        </p:spPr>
        <p:txBody>
          <a:bodyPr vert="horz" wrap="square" lIns="99645" tIns="49824" rIns="99645" bIns="49824" numCol="1" anchor="ctr" anchorCtr="0" compatLnSpc="1"/>
          <a:lstStyle/>
          <a:p>
            <a:pPr algn="r" fontAlgn="base"/>
            <a:r>
              <a:rPr lang="en-US" altLang="zh-CN" sz="1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fld id="{9A0DB2DC-4C9A-4742-B13C-FB6460FD3503}" type="slidenum">
              <a:rPr lang="zh-CN" altLang="en-US" sz="10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endParaRPr lang="zh-CN" altLang="en-US" sz="10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>
              <a:defRPr/>
            </a:lvl1pPr>
          </a:lstStyle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>
              <a:defRPr/>
            </a:lvl1pPr>
          </a:lstStyle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 txBox="1">
            <a:spLocks noGrp="1" noChangeArrowheads="1"/>
          </p:cNvSpPr>
          <p:nvPr/>
        </p:nvSpPr>
        <p:spPr bwMode="auto">
          <a:xfrm>
            <a:off x="10514450" y="6356172"/>
            <a:ext cx="1533126" cy="457073"/>
          </a:xfrm>
          <a:prstGeom prst="octagon">
            <a:avLst>
              <a:gd name="adj" fmla="val 29287"/>
            </a:avLst>
          </a:prstGeom>
          <a:noFill/>
          <a:ln>
            <a:miter lim="800000"/>
          </a:ln>
        </p:spPr>
        <p:txBody>
          <a:bodyPr lIns="91429" tIns="45714" rIns="91429" bIns="45714" anchor="ctr" anchorCtr="1"/>
          <a:lstStyle/>
          <a:p>
            <a:pPr lvl="0" algn="r" eaLnBrk="0" fontAlgn="base" hangingPunct="0"/>
            <a:r>
              <a:rPr lang="en-US" altLang="zh-CN" sz="14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fld id="{9A0DB2DC-4C9A-4742-B13C-FB6460FD3503}" type="slidenum">
              <a:rPr lang="en-US" altLang="zh-CN" sz="14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4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-</a:t>
            </a:r>
            <a:endParaRPr lang="en-US" altLang="zh-CN" sz="1400" strike="noStrike" noProof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987151"/>
            <a:ext cx="12192000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894" name="Picture 2"/>
          <p:cNvPicPr>
            <a:picLocks noChangeAspect="1"/>
          </p:cNvPicPr>
          <p:nvPr userDrawn="1"/>
        </p:nvPicPr>
        <p:blipFill>
          <a:blip r:embed="rId2"/>
          <a:srcRect l="2444" t="7349" r="79588" b="58730"/>
          <a:stretch>
            <a:fillRect/>
          </a:stretch>
        </p:blipFill>
        <p:spPr>
          <a:xfrm>
            <a:off x="10382721" y="120616"/>
            <a:ext cx="1672789" cy="95699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07368" y="260637"/>
            <a:ext cx="8510210" cy="648042"/>
          </a:xfrm>
          <a:prstGeom prst="rect">
            <a:avLst/>
          </a:prstGeom>
        </p:spPr>
        <p:txBody>
          <a:bodyPr lIns="68579" tIns="34289" rIns="68579" bIns="34289" anchor="ctr"/>
          <a:lstStyle>
            <a:lvl1pPr>
              <a:defRPr sz="271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27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>
              <a:defRPr/>
            </a:lvl1pPr>
          </a:lstStyle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>
              <a:defRPr/>
            </a:lvl1pPr>
          </a:lstStyle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6913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-4761" y="0"/>
            <a:ext cx="12192000" cy="6857683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8820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78963">
            <a:off x="-645944" y="1541035"/>
            <a:ext cx="13475954" cy="3775614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8820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1945907">
            <a:off x="1074458" y="472944"/>
            <a:ext cx="4112142" cy="7260796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8820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9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050" y="0"/>
            <a:ext cx="1753730" cy="102841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7182490" cy="1236637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2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>
              <a:defRPr/>
            </a:lvl1pPr>
          </a:lstStyle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>
              <a:defRPr/>
            </a:lvl1pPr>
          </a:lstStyle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6913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20" y="2130032"/>
            <a:ext cx="10362962" cy="1471341"/>
          </a:xfrm>
          <a:prstGeom prst="rect">
            <a:avLst/>
          </a:prstGeom>
        </p:spPr>
        <p:txBody>
          <a:bodyPr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41" y="3887068"/>
            <a:ext cx="8533924" cy="1752276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97" y="1125330"/>
            <a:ext cx="11664536" cy="5543589"/>
          </a:xfrm>
          <a:prstGeom prst="rect">
            <a:avLst/>
          </a:prstGeom>
        </p:spPr>
        <p:txBody>
          <a:bodyPr lIns="91239" tIns="45620" rIns="91239" bIns="45620"/>
          <a:lstStyle>
            <a:lvl1pPr marL="342265" indent="-34226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1045" indent="-28511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0460" indent="-22796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62621" y="261419"/>
            <a:ext cx="9648836" cy="544288"/>
          </a:xfrm>
          <a:prstGeom prst="rect">
            <a:avLst/>
          </a:prstGeom>
        </p:spPr>
        <p:txBody>
          <a:bodyPr lIns="91239" tIns="45620" rIns="91239" bIns="45620" anchor="ctr"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855538" y="6572012"/>
            <a:ext cx="401533" cy="274562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 algn="ctr">
              <a:defRPr smtClean="0"/>
            </a:lvl1pPr>
          </a:lstStyle>
          <a:p>
            <a:pPr fontAlgn="base">
              <a:defRPr/>
            </a:pPr>
            <a:fld id="{5F216A32-0CD1-404C-BF95-55107F96BE2A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/>
          <a:p>
            <a:pPr fontAlgn="auto">
              <a:defRPr/>
            </a:pP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50" y="4407696"/>
            <a:ext cx="10362961" cy="1361823"/>
          </a:xfrm>
          <a:prstGeom prst="rect">
            <a:avLst/>
          </a:prstGeom>
        </p:spPr>
        <p:txBody>
          <a:bodyPr lIns="91239" tIns="45620" rIns="91239" bIns="45620"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50" y="2906178"/>
            <a:ext cx="10362961" cy="1501498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9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677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43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36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27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480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599925"/>
            <a:ext cx="5409317" cy="4526711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440" y="1599925"/>
            <a:ext cx="5410904" cy="4526711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1" y="1534850"/>
            <a:ext cx="5387089" cy="639643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400" b="1"/>
            </a:lvl1pPr>
            <a:lvl2pPr marL="455930" indent="0">
              <a:buNone/>
              <a:defRPr sz="2000" b="1"/>
            </a:lvl2pPr>
            <a:lvl3pPr marL="912495" indent="0">
              <a:buNone/>
              <a:defRPr sz="1700" b="1"/>
            </a:lvl3pPr>
            <a:lvl4pPr marL="1367790" indent="0">
              <a:buNone/>
              <a:defRPr sz="1500" b="1"/>
            </a:lvl4pPr>
            <a:lvl5pPr marL="1824355" indent="0">
              <a:buNone/>
              <a:defRPr sz="1500" b="1"/>
            </a:lvl5pPr>
            <a:lvl6pPr marL="2280285" indent="0">
              <a:buNone/>
              <a:defRPr sz="1500" b="1"/>
            </a:lvl6pPr>
            <a:lvl7pPr marL="2736850" indent="0">
              <a:buNone/>
              <a:defRPr sz="1500" b="1"/>
            </a:lvl7pPr>
            <a:lvl8pPr marL="3192780" indent="0">
              <a:buNone/>
              <a:defRPr sz="1500" b="1"/>
            </a:lvl8pPr>
            <a:lvl9pPr marL="3648075" indent="0">
              <a:buNone/>
              <a:defRPr sz="15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1" y="2174475"/>
            <a:ext cx="5387089" cy="3952143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657" y="1534850"/>
            <a:ext cx="5388678" cy="639643"/>
          </a:xfrm>
          <a:prstGeom prst="rect">
            <a:avLst/>
          </a:prstGeom>
        </p:spPr>
        <p:txBody>
          <a:bodyPr lIns="91239" tIns="45620" rIns="91239" bIns="45620" anchor="b"/>
          <a:lstStyle>
            <a:lvl1pPr marL="0" indent="0">
              <a:buNone/>
              <a:defRPr sz="2400" b="1"/>
            </a:lvl1pPr>
            <a:lvl2pPr marL="455930" indent="0">
              <a:buNone/>
              <a:defRPr sz="2000" b="1"/>
            </a:lvl2pPr>
            <a:lvl3pPr marL="912495" indent="0">
              <a:buNone/>
              <a:defRPr sz="1700" b="1"/>
            </a:lvl3pPr>
            <a:lvl4pPr marL="1367790" indent="0">
              <a:buNone/>
              <a:defRPr sz="1500" b="1"/>
            </a:lvl4pPr>
            <a:lvl5pPr marL="1824355" indent="0">
              <a:buNone/>
              <a:defRPr sz="1500" b="1"/>
            </a:lvl5pPr>
            <a:lvl6pPr marL="2280285" indent="0">
              <a:buNone/>
              <a:defRPr sz="1500" b="1"/>
            </a:lvl6pPr>
            <a:lvl7pPr marL="2736850" indent="0">
              <a:buNone/>
              <a:defRPr sz="1500" b="1"/>
            </a:lvl7pPr>
            <a:lvl8pPr marL="3192780" indent="0">
              <a:buNone/>
              <a:defRPr sz="1500" b="1"/>
            </a:lvl8pPr>
            <a:lvl9pPr marL="3648075" indent="0">
              <a:buNone/>
              <a:defRPr sz="15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657" y="2174475"/>
            <a:ext cx="5388678" cy="3952143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812" y="2565109"/>
            <a:ext cx="10516036" cy="1325256"/>
          </a:xfrm>
          <a:prstGeom prst="rect">
            <a:avLst/>
          </a:prstGeom>
        </p:spPr>
        <p:txBody>
          <a:bodyPr lIns="91239" tIns="45620" rIns="91239" bIns="45620" anchor="ctr"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2" y="273000"/>
            <a:ext cx="4010547" cy="1161835"/>
          </a:xfrm>
          <a:prstGeom prst="rect">
            <a:avLst/>
          </a:prstGeom>
        </p:spPr>
        <p:txBody>
          <a:bodyPr lIns="91239" tIns="45620" rIns="91239" bIns="45620"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297" y="273024"/>
            <a:ext cx="6816025" cy="5853615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2" y="1434835"/>
            <a:ext cx="4010547" cy="4691781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1300"/>
            </a:lvl1pPr>
            <a:lvl2pPr marL="455930" indent="0">
              <a:buNone/>
              <a:defRPr sz="1200"/>
            </a:lvl2pPr>
            <a:lvl3pPr marL="912495" indent="0">
              <a:buNone/>
              <a:defRPr sz="900"/>
            </a:lvl3pPr>
            <a:lvl4pPr marL="1367790" indent="0">
              <a:buNone/>
              <a:defRPr sz="900"/>
            </a:lvl4pPr>
            <a:lvl5pPr marL="1824355" indent="0">
              <a:buNone/>
              <a:defRPr sz="900"/>
            </a:lvl5pPr>
            <a:lvl6pPr marL="2280285" indent="0">
              <a:buNone/>
              <a:defRPr sz="900"/>
            </a:lvl6pPr>
            <a:lvl7pPr marL="2736850" indent="0">
              <a:buNone/>
              <a:defRPr sz="900"/>
            </a:lvl7pPr>
            <a:lvl8pPr marL="3192780" indent="0">
              <a:buNone/>
              <a:defRPr sz="900"/>
            </a:lvl8pPr>
            <a:lvl9pPr marL="3648075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24" y="4801306"/>
            <a:ext cx="7316154" cy="566632"/>
          </a:xfrm>
          <a:prstGeom prst="rect">
            <a:avLst/>
          </a:prstGeom>
        </p:spPr>
        <p:txBody>
          <a:bodyPr lIns="91239" tIns="45620" rIns="91239" bIns="45620"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24" y="612662"/>
            <a:ext cx="7316154" cy="4115626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3200"/>
            </a:lvl1pPr>
            <a:lvl2pPr marL="455930" indent="0">
              <a:buNone/>
              <a:defRPr sz="2900"/>
            </a:lvl2pPr>
            <a:lvl3pPr marL="912495" indent="0">
              <a:buNone/>
              <a:defRPr sz="2400"/>
            </a:lvl3pPr>
            <a:lvl4pPr marL="1367790" indent="0">
              <a:buNone/>
              <a:defRPr sz="2000"/>
            </a:lvl4pPr>
            <a:lvl5pPr marL="1824355" indent="0">
              <a:buNone/>
              <a:defRPr sz="2000"/>
            </a:lvl5pPr>
            <a:lvl6pPr marL="2280285" indent="0">
              <a:buNone/>
              <a:defRPr sz="2000"/>
            </a:lvl6pPr>
            <a:lvl7pPr marL="2736850" indent="0">
              <a:buNone/>
              <a:defRPr sz="2000"/>
            </a:lvl7pPr>
            <a:lvl8pPr marL="3192780" indent="0">
              <a:buNone/>
              <a:defRPr sz="2000"/>
            </a:lvl8pPr>
            <a:lvl9pPr marL="3648075" indent="0">
              <a:buNone/>
              <a:defRPr sz="2000"/>
            </a:lvl9pPr>
          </a:lstStyle>
          <a:p>
            <a:pPr lvl="0" fontAlgn="base"/>
            <a:endParaRPr lang="zh-CN" altLang="en-US" strike="noStrike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24" y="5367934"/>
            <a:ext cx="7316154" cy="804715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>
              <a:buNone/>
              <a:defRPr sz="1300"/>
            </a:lvl1pPr>
            <a:lvl2pPr marL="455930" indent="0">
              <a:buNone/>
              <a:defRPr sz="1200"/>
            </a:lvl2pPr>
            <a:lvl3pPr marL="912495" indent="0">
              <a:buNone/>
              <a:defRPr sz="900"/>
            </a:lvl3pPr>
            <a:lvl4pPr marL="1367790" indent="0">
              <a:buNone/>
              <a:defRPr sz="900"/>
            </a:lvl4pPr>
            <a:lvl5pPr marL="1824355" indent="0">
              <a:buNone/>
              <a:defRPr sz="900"/>
            </a:lvl5pPr>
            <a:lvl6pPr marL="2280285" indent="0">
              <a:buNone/>
              <a:defRPr sz="900"/>
            </a:lvl6pPr>
            <a:lvl7pPr marL="2736850" indent="0">
              <a:buNone/>
              <a:defRPr sz="900"/>
            </a:lvl7pPr>
            <a:lvl8pPr marL="3192780" indent="0">
              <a:buNone/>
              <a:defRPr sz="900"/>
            </a:lvl8pPr>
            <a:lvl9pPr marL="3648075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7" y="274588"/>
            <a:ext cx="10972642" cy="1142789"/>
          </a:xfrm>
          <a:prstGeom prst="rect">
            <a:avLst/>
          </a:prstGeom>
        </p:spPr>
        <p:txBody>
          <a:bodyPr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7" y="1599925"/>
            <a:ext cx="10972642" cy="4526711"/>
          </a:xfrm>
          <a:prstGeom prst="rect">
            <a:avLst/>
          </a:prstGeom>
        </p:spPr>
        <p:txBody>
          <a:bodyPr vert="eaVert" lIns="91239" tIns="45620" rIns="91239" bIns="45620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369" y="274587"/>
            <a:ext cx="2741969" cy="5852028"/>
          </a:xfrm>
          <a:prstGeom prst="rect">
            <a:avLst/>
          </a:prstGeom>
        </p:spPr>
        <p:txBody>
          <a:bodyPr vert="eaVert" lIns="91239" tIns="45620" rIns="91239" bIns="45620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1" y="274587"/>
            <a:ext cx="8078250" cy="5852028"/>
          </a:xfrm>
          <a:prstGeom prst="rect">
            <a:avLst/>
          </a:prstGeom>
        </p:spPr>
        <p:txBody>
          <a:bodyPr vert="eaVert" lIns="91239" tIns="45620" rIns="91239" bIns="45620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3446" y="332670"/>
            <a:ext cx="8832981" cy="576091"/>
          </a:xfrm>
          <a:prstGeom prst="rect">
            <a:avLst/>
          </a:prstGeom>
        </p:spPr>
        <p:txBody>
          <a:bodyPr/>
          <a:lstStyle>
            <a:lvl1pPr marL="481965" indent="-198755">
              <a:defRPr sz="2515"/>
            </a:lvl1pPr>
          </a:lstStyle>
          <a:p>
            <a:pPr fontAlgn="base"/>
            <a:r>
              <a:rPr lang="zh-CN" altLang="en-US" sz="251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1088975" y="6356172"/>
            <a:ext cx="768150" cy="365024"/>
          </a:xfrm>
          <a:prstGeom prst="rect">
            <a:avLst/>
          </a:prstGeom>
        </p:spPr>
        <p:txBody>
          <a:bodyPr vert="horz" wrap="square" lIns="99645" tIns="49824" rIns="99645" bIns="49824" numCol="1" anchor="ctr" anchorCtr="0" compatLnSpc="1"/>
          <a:lstStyle>
            <a:lvl1pPr>
              <a:defRPr sz="106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>
              <a:defRPr/>
            </a:pPr>
            <a:r>
              <a:rPr lang="en-US" altLang="zh-CN" sz="106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fld id="{4FBE5A36-58B7-44F2-8A70-A1B0A63E1104}" type="slidenum">
              <a:rPr lang="zh-CN" altLang="en-US" sz="1065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06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/>
          <a:p>
            <a:pPr fontAlgn="auto">
              <a:defRPr/>
            </a:pP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2"/>
          <p:cNvSpPr txBox="1">
            <a:spLocks noGrp="1" noChangeArrowheads="1"/>
          </p:cNvSpPr>
          <p:nvPr userDrawn="1"/>
        </p:nvSpPr>
        <p:spPr bwMode="auto">
          <a:xfrm>
            <a:off x="10514450" y="6356172"/>
            <a:ext cx="1533126" cy="457073"/>
          </a:xfrm>
          <a:prstGeom prst="octagon">
            <a:avLst>
              <a:gd name="adj" fmla="val 29287"/>
            </a:avLst>
          </a:prstGeom>
          <a:noFill/>
          <a:ln>
            <a:miter lim="800000"/>
          </a:ln>
        </p:spPr>
        <p:txBody>
          <a:bodyPr lIns="91428" tIns="45713" rIns="91428" bIns="45713" anchor="ctr" anchorCtr="1"/>
          <a:lstStyle>
            <a:lvl1pPr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fontAlgn="base">
              <a:defRPr/>
            </a:pPr>
            <a:r>
              <a:rPr lang="en-US" altLang="zh-CN" sz="1465" b="0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fld id="{A57B1887-7F4B-4647-9F3B-8A4764FF7254}" type="slidenum">
              <a:rPr lang="en-US" altLang="zh-CN" sz="1465" b="0" strike="noStrike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465" b="0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-</a:t>
            </a:r>
            <a:endParaRPr lang="en-US" altLang="zh-CN" sz="1465" b="0" strike="noStrike" noProof="1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 bwMode="auto">
          <a:xfrm>
            <a:off x="0" y="987151"/>
            <a:ext cx="12192000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2102" name="Picture 2"/>
          <p:cNvPicPr>
            <a:picLocks noChangeAspect="1"/>
          </p:cNvPicPr>
          <p:nvPr userDrawn="1"/>
        </p:nvPicPr>
        <p:blipFill>
          <a:blip r:embed="rId2"/>
          <a:srcRect l="2444" t="7349" r="79588" b="58730"/>
          <a:stretch>
            <a:fillRect/>
          </a:stretch>
        </p:blipFill>
        <p:spPr>
          <a:xfrm>
            <a:off x="10382721" y="120616"/>
            <a:ext cx="1672789" cy="95699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407368" y="260661"/>
            <a:ext cx="8510210" cy="648102"/>
          </a:xfrm>
          <a:prstGeom prst="rect">
            <a:avLst/>
          </a:prstGeom>
        </p:spPr>
        <p:txBody>
          <a:bodyPr lIns="68579" tIns="34289" rIns="68579" bIns="34289" anchor="ctr"/>
          <a:lstStyle>
            <a:lvl1pPr>
              <a:defRPr sz="271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2710" strike="noStrike" noProof="1"/>
              <a:t>单击此处编辑标题（微软雅黑</a:t>
            </a:r>
            <a:r>
              <a:rPr lang="en-US" altLang="zh-CN" sz="2710" strike="noStrike" noProof="1"/>
              <a:t>24</a:t>
            </a:r>
            <a:r>
              <a:rPr lang="zh-CN" altLang="en-US" sz="2710" strike="noStrike" noProof="1"/>
              <a:t>号）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913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-4232" y="0"/>
            <a:ext cx="12192000" cy="6857682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8820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 rot="20778963">
            <a:off x="-645582" y="1540863"/>
            <a:ext cx="13474700" cy="377595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8820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1945907">
            <a:off x="1075267" y="471996"/>
            <a:ext cx="4112684" cy="726194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8820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微软雅黑" panose="020B0503020204020204" pitchFamily="34" charset="-122"/>
            </a:endParaRPr>
          </a:p>
        </p:txBody>
      </p:sp>
      <p:pic>
        <p:nvPicPr>
          <p:cNvPr id="6149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16117" y="0"/>
            <a:ext cx="1752600" cy="10286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7182490" cy="123669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82015">
              <a:defRPr/>
            </a:pPr>
            <a:fld id="{DF6047D9-FEE4-4881-B706-9575ADABFECF}" type="datetimeFigureOut">
              <a:rPr lang="zh-CN" altLang="en-US" sz="900" noProof="1" smtClean="0">
                <a:solidFill>
                  <a:prstClr val="black">
                    <a:tint val="75000"/>
                  </a:prstClr>
                </a:solidFill>
                <a:ea typeface="等线" panose="02010600030101010101" charset="-122"/>
              </a:rPr>
              <a:t>2020-9-4</a:t>
            </a:fld>
            <a:endParaRPr lang="zh-CN" altLang="en-US" sz="900" noProof="1">
              <a:solidFill>
                <a:prstClr val="black">
                  <a:tint val="75000"/>
                </a:prstClr>
              </a:solidFill>
              <a:ea typeface="等线" panose="0201060003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2015">
              <a:defRPr/>
            </a:pPr>
            <a:endParaRPr lang="zh-CN" altLang="en-US" sz="900" noProof="1">
              <a:solidFill>
                <a:prstClr val="black">
                  <a:tint val="75000"/>
                </a:prstClr>
              </a:solidFill>
              <a:ea typeface="等线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82015">
              <a:defRPr/>
            </a:pPr>
            <a:fld id="{DD0BEC74-E2E0-40D3-B53E-A4548682AD8A}" type="slidenum">
              <a:rPr lang="zh-CN" altLang="en-US" sz="900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charset="-122"/>
              </a:rPr>
              <a:t>‹#›</a:t>
            </a:fld>
            <a:endParaRPr lang="zh-CN" altLang="en-US" sz="900" noProof="1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-4761" y="0"/>
            <a:ext cx="12192000" cy="6857683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82015" fontAlgn="base">
              <a:defRPr/>
            </a:pPr>
            <a:endParaRPr lang="zh-CN" altLang="en-US" sz="1200" strike="noStrike" noProof="1">
              <a:solidFill>
                <a:prstClr val="white"/>
              </a:solidFill>
            </a:endParaRPr>
          </a:p>
        </p:txBody>
      </p:sp>
      <p:sp>
        <p:nvSpPr>
          <p:cNvPr id="5" name="平行四边形 4"/>
          <p:cNvSpPr/>
          <p:nvPr userDrawn="1"/>
        </p:nvSpPr>
        <p:spPr>
          <a:xfrm rot="20778963">
            <a:off x="-645944" y="1541035"/>
            <a:ext cx="13475954" cy="3775614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82015" fontAlgn="base">
              <a:defRPr/>
            </a:pPr>
            <a:endParaRPr lang="zh-CN" altLang="en-US" sz="1200" strike="noStrike" noProof="1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1945907">
            <a:off x="1074458" y="472944"/>
            <a:ext cx="4112142" cy="7262383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82015" fontAlgn="base">
              <a:defRPr/>
            </a:pPr>
            <a:endParaRPr lang="zh-CN" altLang="en-US" sz="1200" strike="noStrike" noProof="1">
              <a:solidFill>
                <a:prstClr val="white"/>
              </a:solidFill>
            </a:endParaRPr>
          </a:p>
        </p:txBody>
      </p:sp>
      <p:pic>
        <p:nvPicPr>
          <p:cNvPr id="133127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050" y="0"/>
            <a:ext cx="1753730" cy="102841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7182490" cy="1236752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/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6913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/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20" y="2130032"/>
            <a:ext cx="10362962" cy="1471341"/>
          </a:xfrm>
          <a:prstGeom prst="rect">
            <a:avLst/>
          </a:prstGeom>
        </p:spPr>
        <p:txBody>
          <a:bodyPr lIns="91239" tIns="45620" rIns="91239" bIns="45620"/>
          <a:lstStyle>
            <a:lvl1pPr>
              <a:defRPr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41" y="3887068"/>
            <a:ext cx="8533924" cy="1752276"/>
          </a:xfrm>
          <a:prstGeom prst="rect">
            <a:avLst/>
          </a:prstGeom>
        </p:spPr>
        <p:txBody>
          <a:bodyPr lIns="91239" tIns="45620" rIns="91239" bIns="456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CCDD5-2AE1-4CD9-910E-BC41695C06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97" y="1125330"/>
            <a:ext cx="11664536" cy="5543589"/>
          </a:xfrm>
          <a:prstGeom prst="rect">
            <a:avLst/>
          </a:prstGeom>
        </p:spPr>
        <p:txBody>
          <a:bodyPr lIns="91239" tIns="45620" rIns="91239" bIns="45620"/>
          <a:lstStyle>
            <a:lvl1pPr marL="342265" indent="-34226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 sz="1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1045" indent="-28511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 sz="13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0460" indent="-227965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defRPr sz="1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defRPr sz="1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62621" y="261419"/>
            <a:ext cx="9648836" cy="544288"/>
          </a:xfrm>
          <a:prstGeom prst="rect">
            <a:avLst/>
          </a:prstGeom>
        </p:spPr>
        <p:txBody>
          <a:bodyPr lIns="91239" tIns="45620" rIns="91239" bIns="45620" anchor="ctr"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fld id="{3F5CC480-88C3-814E-AC95-F39E118CBFA7}" type="datetimeFigureOut">
              <a:rPr kumimoji="1" lang="zh-CN" altLang="en-US" smtClean="0"/>
              <a:t>2020-9-4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fld id="{33BD283D-F199-7642-B21F-03A8B3D80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" y="1642687"/>
            <a:ext cx="12193588" cy="3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609453" y="6356470"/>
            <a:ext cx="2845647" cy="365040"/>
          </a:xfrm>
          <a:prstGeom prst="rect">
            <a:avLst/>
          </a:prstGeom>
        </p:spPr>
        <p:txBody>
          <a:bodyPr vert="horz" lIns="91239" tIns="45620" rIns="91239" bIns="45620" rtlCol="0" anchor="ctr"/>
          <a:lstStyle>
            <a:lvl1pPr algn="l" defTabSz="121602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B049BF9C-610B-4564-ACCB-4C155FC724FE}" type="datetime2">
              <a:rPr lang="zh-CN" altLang="en-US"/>
              <a:t>2020年9月4日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03" y="6356470"/>
            <a:ext cx="3859795" cy="365040"/>
          </a:xfrm>
          <a:prstGeom prst="rect">
            <a:avLst/>
          </a:prstGeom>
        </p:spPr>
        <p:txBody>
          <a:bodyPr vert="horz" lIns="91239" tIns="45620" rIns="91239" bIns="45620" rtlCol="0" anchor="ctr"/>
          <a:lstStyle>
            <a:lvl1pPr algn="ctr" defTabSz="121602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914" y="6356470"/>
            <a:ext cx="2845645" cy="365040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68CD81E8-B3C2-4D87-9BBF-A3F02725F321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0" name="图片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89" y="-1576"/>
            <a:ext cx="2248901" cy="164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5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249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67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435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265" indent="-342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045" indent="-28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82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75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32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25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81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11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67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79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3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5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14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07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79" y="0"/>
            <a:ext cx="1336320" cy="9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53" y="6356764"/>
            <a:ext cx="2845647" cy="365057"/>
          </a:xfrm>
          <a:prstGeom prst="rect">
            <a:avLst/>
          </a:prstGeom>
        </p:spPr>
        <p:txBody>
          <a:bodyPr vert="horz" lIns="91239" tIns="45620" rIns="91239" bIns="45620" rtlCol="0" anchor="ctr"/>
          <a:lstStyle>
            <a:lvl1pPr algn="l" defTabSz="121666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03" y="6356764"/>
            <a:ext cx="3859795" cy="365057"/>
          </a:xfrm>
          <a:prstGeom prst="rect">
            <a:avLst/>
          </a:prstGeom>
        </p:spPr>
        <p:txBody>
          <a:bodyPr vert="horz" lIns="91239" tIns="45620" rIns="91239" bIns="45620" rtlCol="0" anchor="ctr"/>
          <a:lstStyle>
            <a:lvl1pPr algn="ctr" defTabSz="121666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914" y="6356764"/>
            <a:ext cx="2845645" cy="365057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F88636F-3713-4EB0-85FC-3BC0081FCD65}" type="slidenum">
              <a:rPr lang="zh-CN" altLang="en-US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26" y="953911"/>
            <a:ext cx="12193588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40000" dist="20000" dir="5400000" rotWithShape="0">
              <a:srgbClr val="C00000">
                <a:alpha val="2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5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249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684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49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265" indent="-342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045" indent="-28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46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75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32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25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81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74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67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79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3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5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78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71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45" y="7"/>
            <a:ext cx="1466022" cy="10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53" y="6356764"/>
            <a:ext cx="2845647" cy="365057"/>
          </a:xfrm>
          <a:prstGeom prst="rect">
            <a:avLst/>
          </a:prstGeom>
        </p:spPr>
        <p:txBody>
          <a:bodyPr vert="horz" lIns="91239" tIns="45620" rIns="91239" bIns="45620" rtlCol="0" anchor="ctr"/>
          <a:lstStyle>
            <a:lvl1pPr algn="l" defTabSz="121666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CEE470EF-0033-44F6-8A78-9EF64766A50A}" type="datetime1">
              <a:rPr lang="zh-CN" altLang="en-US"/>
              <a:t>2020-9-4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03" y="6356764"/>
            <a:ext cx="3859795" cy="365057"/>
          </a:xfrm>
          <a:prstGeom prst="rect">
            <a:avLst/>
          </a:prstGeom>
        </p:spPr>
        <p:txBody>
          <a:bodyPr vert="horz" lIns="91239" tIns="45620" rIns="91239" bIns="45620" rtlCol="0" anchor="ctr"/>
          <a:lstStyle>
            <a:lvl1pPr algn="ctr" defTabSz="121666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914" y="6356764"/>
            <a:ext cx="2845645" cy="365057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F88636F-3713-4EB0-85FC-3BC0081FCD65}" type="slidenum">
              <a:rPr lang="zh-CN" altLang="en-US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26" y="953911"/>
            <a:ext cx="121935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2" r:id="rId13"/>
    <p:sldLayoutId id="2147483693" r:id="rId14"/>
    <p:sldLayoutId id="214748369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5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249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684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49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265" indent="-342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045" indent="-28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46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75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32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25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81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74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67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79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3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5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78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71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58888" y="0"/>
            <a:ext cx="1466468" cy="1071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 defTabSz="1214755">
              <a:defRPr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0BE27-3A3E-4B8B-9E54-80E79896D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2020-9-4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 algn="ctr" defTabSz="1214755">
              <a:defRPr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1214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913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953823"/>
            <a:ext cx="121935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5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249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684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49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825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12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32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25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81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74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67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79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3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5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78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07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58888" y="0"/>
            <a:ext cx="1466468" cy="1071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172"/>
            <a:ext cx="2845647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>
            <a:lvl1pPr algn="l" defTabSz="121666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CEE470EF-0033-44F6-8A78-9EF64766A50A}" type="datetime1">
              <a:rPr lang="zh-CN" altLang="en-US" strike="noStrike" noProof="1">
                <a:latin typeface="+mn-lt"/>
                <a:ea typeface="+mn-ea"/>
                <a:cs typeface="+mn-cs"/>
              </a:rPr>
              <a:t>2020-9-4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03" y="6356172"/>
            <a:ext cx="3859795" cy="365024"/>
          </a:xfrm>
          <a:prstGeom prst="rect">
            <a:avLst/>
          </a:prstGeom>
        </p:spPr>
        <p:txBody>
          <a:bodyPr vert="horz" lIns="91239" tIns="45620" rIns="91239" bIns="45620" rtlCol="0" anchor="ctr"/>
          <a:lstStyle>
            <a:lvl1pPr algn="ctr" defTabSz="121666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913" y="6356172"/>
            <a:ext cx="2845647" cy="365024"/>
          </a:xfrm>
          <a:prstGeom prst="rect">
            <a:avLst/>
          </a:prstGeom>
        </p:spPr>
        <p:txBody>
          <a:bodyPr vert="horz" wrap="square" lIns="91239" tIns="45620" rIns="91239" bIns="456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defRPr/>
            </a:pPr>
            <a:fld id="{EF88636F-3713-4EB0-85FC-3BC0081FCD65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0" y="953823"/>
            <a:ext cx="121935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5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249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684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49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265" indent="-342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045" indent="-28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46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75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32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25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81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74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67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79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3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5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78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07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CE32FC-426A-40AC-9B16-BA76B04F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统一研发基座</a:t>
            </a:r>
            <a:r>
              <a:rPr lang="en-US" altLang="zh-CN" dirty="0"/>
              <a:t>-</a:t>
            </a:r>
            <a:r>
              <a:rPr lang="zh-CN" altLang="en-US" dirty="0"/>
              <a:t>组件清单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1A08F74-4CF3-4CA4-B36E-F5BC94242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（逐步完善中）</a:t>
            </a:r>
          </a:p>
        </p:txBody>
      </p:sp>
    </p:spTree>
    <p:extLst>
      <p:ext uri="{BB962C8B-B14F-4D97-AF65-F5344CB8AC3E}">
        <p14:creationId xmlns:p14="http://schemas.microsoft.com/office/powerpoint/2010/main" val="363020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形状 33">
            <a:extLst>
              <a:ext uri="{FF2B5EF4-FFF2-40B4-BE49-F238E27FC236}">
                <a16:creationId xmlns:a16="http://schemas.microsoft.com/office/drawing/2014/main" id="{5025572F-B849-8047-9723-8E5C256F8D3E}"/>
              </a:ext>
            </a:extLst>
          </p:cNvPr>
          <p:cNvSpPr/>
          <p:nvPr/>
        </p:nvSpPr>
        <p:spPr>
          <a:xfrm>
            <a:off x="0" y="4493181"/>
            <a:ext cx="2925617" cy="2364819"/>
          </a:xfrm>
          <a:custGeom>
            <a:avLst/>
            <a:gdLst>
              <a:gd name="connsiteX0" fmla="*/ 744672 w 2925617"/>
              <a:gd name="connsiteY0" fmla="*/ 0 h 2364819"/>
              <a:gd name="connsiteX1" fmla="*/ 2925617 w 2925617"/>
              <a:gd name="connsiteY1" fmla="*/ 2180946 h 2364819"/>
              <a:gd name="connsiteX2" fmla="*/ 2916332 w 2925617"/>
              <a:gd name="connsiteY2" fmla="*/ 2364819 h 2364819"/>
              <a:gd name="connsiteX3" fmla="*/ 2194685 w 2925617"/>
              <a:gd name="connsiteY3" fmla="*/ 2364819 h 2364819"/>
              <a:gd name="connsiteX4" fmla="*/ 2199921 w 2925617"/>
              <a:gd name="connsiteY4" fmla="*/ 2330509 h 2364819"/>
              <a:gd name="connsiteX5" fmla="*/ 2207473 w 2925617"/>
              <a:gd name="connsiteY5" fmla="*/ 2180946 h 2364819"/>
              <a:gd name="connsiteX6" fmla="*/ 744672 w 2925617"/>
              <a:gd name="connsiteY6" fmla="*/ 718146 h 2364819"/>
              <a:gd name="connsiteX7" fmla="*/ 47415 w 2925617"/>
              <a:gd name="connsiteY7" fmla="*/ 894698 h 2364819"/>
              <a:gd name="connsiteX8" fmla="*/ 0 w 2925617"/>
              <a:gd name="connsiteY8" fmla="*/ 923504 h 2364819"/>
              <a:gd name="connsiteX9" fmla="*/ 0 w 2925617"/>
              <a:gd name="connsiteY9" fmla="*/ 133233 h 2364819"/>
              <a:gd name="connsiteX10" fmla="*/ 96125 w 2925617"/>
              <a:gd name="connsiteY10" fmla="*/ 98051 h 2364819"/>
              <a:gd name="connsiteX11" fmla="*/ 744672 w 2925617"/>
              <a:gd name="connsiteY11" fmla="*/ 0 h 23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5617" h="2364819">
                <a:moveTo>
                  <a:pt x="744672" y="0"/>
                </a:moveTo>
                <a:cubicBezTo>
                  <a:pt x="1949175" y="0"/>
                  <a:pt x="2925617" y="976442"/>
                  <a:pt x="2925617" y="2180946"/>
                </a:cubicBezTo>
                <a:lnTo>
                  <a:pt x="2916332" y="2364819"/>
                </a:lnTo>
                <a:lnTo>
                  <a:pt x="2194685" y="2364819"/>
                </a:lnTo>
                <a:lnTo>
                  <a:pt x="2199921" y="2330509"/>
                </a:lnTo>
                <a:cubicBezTo>
                  <a:pt x="2204915" y="2281334"/>
                  <a:pt x="2207473" y="2231439"/>
                  <a:pt x="2207473" y="2180946"/>
                </a:cubicBezTo>
                <a:cubicBezTo>
                  <a:pt x="2207473" y="1373064"/>
                  <a:pt x="1552555" y="718146"/>
                  <a:pt x="744672" y="718146"/>
                </a:cubicBezTo>
                <a:cubicBezTo>
                  <a:pt x="492209" y="718146"/>
                  <a:pt x="254684" y="782103"/>
                  <a:pt x="47415" y="894698"/>
                </a:cubicBezTo>
                <a:lnTo>
                  <a:pt x="0" y="923504"/>
                </a:lnTo>
                <a:lnTo>
                  <a:pt x="0" y="133233"/>
                </a:lnTo>
                <a:lnTo>
                  <a:pt x="96125" y="98051"/>
                </a:lnTo>
                <a:cubicBezTo>
                  <a:pt x="301001" y="34328"/>
                  <a:pt x="518828" y="0"/>
                  <a:pt x="7446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23000"/>
                </a:schemeClr>
              </a:gs>
              <a:gs pos="69000">
                <a:schemeClr val="bg1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F7117003-29F4-7548-A5D1-2227C946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43" y="2336539"/>
            <a:ext cx="3263863" cy="295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数据库版本管理组件提供数据库版本管理功能，具有通过简单、纯粹的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实现强大的跨环境进行数据库结构演进的能力，使数据库迁移变得更简单，使得应用系统可以轻松、放心地迁移数据库</a:t>
            </a:r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CEA79B35-E65D-DB42-A72F-42308ABD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数据库版本管理组件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CB9288-CBA1-F34F-8626-D3733F7E560B}"/>
              </a:ext>
            </a:extLst>
          </p:cNvPr>
          <p:cNvSpPr/>
          <p:nvPr/>
        </p:nvSpPr>
        <p:spPr>
          <a:xfrm>
            <a:off x="6543674" y="17536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/>
              <a:t>使用简单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553337-84F6-9846-B681-43FBDC5C13F6}"/>
              </a:ext>
            </a:extLst>
          </p:cNvPr>
          <p:cNvSpPr/>
          <p:nvPr/>
        </p:nvSpPr>
        <p:spPr>
          <a:xfrm>
            <a:off x="6543674" y="2117617"/>
            <a:ext cx="4641183" cy="78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/>
              <a:t>易于设置，易于掌握。通过开发者友好的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语句即可实现控制数据库迁移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D082FD-18FF-D445-920E-11DF113D3C8B}"/>
              </a:ext>
            </a:extLst>
          </p:cNvPr>
          <p:cNvSpPr/>
          <p:nvPr/>
        </p:nvSpPr>
        <p:spPr>
          <a:xfrm>
            <a:off x="6543674" y="33363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/>
              <a:t>功能集中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46DE37-A460-9749-96A1-272D0712DF39}"/>
              </a:ext>
            </a:extLst>
          </p:cNvPr>
          <p:cNvSpPr/>
          <p:nvPr/>
        </p:nvSpPr>
        <p:spPr>
          <a:xfrm>
            <a:off x="6543674" y="3705721"/>
            <a:ext cx="4641183" cy="78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/>
              <a:t>专注专业领域。数据库版本迁移的全部工作都由组件完成，开发者可以更关注业务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602995-FE43-5E40-984D-B73F8BC50320}"/>
              </a:ext>
            </a:extLst>
          </p:cNvPr>
          <p:cNvSpPr/>
          <p:nvPr/>
        </p:nvSpPr>
        <p:spPr>
          <a:xfrm>
            <a:off x="6543674" y="49191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/>
              <a:t>能力强大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2D33A3-DB7C-2141-9438-013B3B64B3FE}"/>
              </a:ext>
            </a:extLst>
          </p:cNvPr>
          <p:cNvSpPr/>
          <p:nvPr/>
        </p:nvSpPr>
        <p:spPr>
          <a:xfrm>
            <a:off x="6543674" y="5288437"/>
            <a:ext cx="4641183" cy="78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/>
              <a:t>为持续交付而制造。自动在应用程序启动时迁移数据库，有效降低了应用发布难度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9F4E311-2D16-1B41-87E9-D2AB4CE2F6F1}"/>
              </a:ext>
            </a:extLst>
          </p:cNvPr>
          <p:cNvGrpSpPr/>
          <p:nvPr/>
        </p:nvGrpSpPr>
        <p:grpSpPr>
          <a:xfrm>
            <a:off x="5441306" y="1900216"/>
            <a:ext cx="707572" cy="707572"/>
            <a:chOff x="2003285" y="3533582"/>
            <a:chExt cx="514350" cy="5143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029CA2-EF46-8349-A64D-4D1FA02006B5}"/>
                </a:ext>
              </a:extLst>
            </p:cNvPr>
            <p:cNvSpPr/>
            <p:nvPr/>
          </p:nvSpPr>
          <p:spPr>
            <a:xfrm rot="18900000">
              <a:off x="2003285" y="3533582"/>
              <a:ext cx="514350" cy="514350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330200" dist="241300" dir="5400000" sx="88000" sy="88000" algn="t" rotWithShape="0">
                <a:srgbClr val="C00000">
                  <a:alpha val="36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E9EE3FB-5366-EF4E-91B7-13AE4E2334CF}"/>
                </a:ext>
              </a:extLst>
            </p:cNvPr>
            <p:cNvSpPr txBox="1"/>
            <p:nvPr/>
          </p:nvSpPr>
          <p:spPr>
            <a:xfrm>
              <a:off x="2128946" y="3623715"/>
              <a:ext cx="248433" cy="31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C59396-70D1-7245-AB53-1B38876EE5BE}"/>
              </a:ext>
            </a:extLst>
          </p:cNvPr>
          <p:cNvGrpSpPr/>
          <p:nvPr/>
        </p:nvGrpSpPr>
        <p:grpSpPr>
          <a:xfrm>
            <a:off x="5441306" y="3482932"/>
            <a:ext cx="707572" cy="707572"/>
            <a:chOff x="2003285" y="3533581"/>
            <a:chExt cx="514350" cy="51435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1C6F5D6-7B73-8945-B2E1-E55EA414F803}"/>
                </a:ext>
              </a:extLst>
            </p:cNvPr>
            <p:cNvSpPr/>
            <p:nvPr/>
          </p:nvSpPr>
          <p:spPr>
            <a:xfrm rot="18900000">
              <a:off x="2003285" y="3533581"/>
              <a:ext cx="514350" cy="514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  <a:effectLst>
              <a:outerShdw blurRad="330200" dist="241300" dir="5400000" sx="88000" sy="88000" algn="t" rotWithShape="0">
                <a:schemeClr val="tx1">
                  <a:lumMod val="75000"/>
                  <a:lumOff val="25000"/>
                  <a:alpha val="36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6056618-E245-0440-B3E1-4CF33B38834D}"/>
                </a:ext>
              </a:extLst>
            </p:cNvPr>
            <p:cNvSpPr txBox="1"/>
            <p:nvPr/>
          </p:nvSpPr>
          <p:spPr>
            <a:xfrm>
              <a:off x="2137532" y="3623715"/>
              <a:ext cx="248433" cy="31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3153EB0-6AEB-174C-92D8-3DC172E55D4A}"/>
              </a:ext>
            </a:extLst>
          </p:cNvPr>
          <p:cNvGrpSpPr/>
          <p:nvPr/>
        </p:nvGrpSpPr>
        <p:grpSpPr>
          <a:xfrm>
            <a:off x="5441306" y="5065648"/>
            <a:ext cx="707572" cy="707572"/>
            <a:chOff x="2003285" y="3533582"/>
            <a:chExt cx="514350" cy="51435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395D977-320F-C945-89DF-548E99F629C2}"/>
                </a:ext>
              </a:extLst>
            </p:cNvPr>
            <p:cNvSpPr/>
            <p:nvPr/>
          </p:nvSpPr>
          <p:spPr>
            <a:xfrm rot="18900000">
              <a:off x="2003285" y="3533582"/>
              <a:ext cx="514350" cy="514350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330200" dist="241300" dir="5400000" sx="88000" sy="88000" algn="t" rotWithShape="0">
                <a:srgbClr val="C00000">
                  <a:alpha val="36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2FB638-130C-024F-A4E7-8DA33E7B1225}"/>
                </a:ext>
              </a:extLst>
            </p:cNvPr>
            <p:cNvSpPr txBox="1"/>
            <p:nvPr/>
          </p:nvSpPr>
          <p:spPr>
            <a:xfrm>
              <a:off x="2137532" y="3623715"/>
              <a:ext cx="248433" cy="31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74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5">
            <a:extLst>
              <a:ext uri="{FF2B5EF4-FFF2-40B4-BE49-F238E27FC236}">
                <a16:creationId xmlns:a16="http://schemas.microsoft.com/office/drawing/2014/main" id="{3CAF2107-1A72-A545-9450-E376AB54D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安全组件包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B319B16C-7DAB-B840-98AB-A6819DBFA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597" y="1710658"/>
            <a:ext cx="10023017" cy="7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安全组件包，包含了目前项目中常用的多种加密、单向哈希、字符编码工具，通过简单易用的封装效果，有效减低了应用系统对于同类需求的实现难度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839FD24-8EBE-304E-8EEC-27EF446919CA}"/>
              </a:ext>
            </a:extLst>
          </p:cNvPr>
          <p:cNvGrpSpPr/>
          <p:nvPr/>
        </p:nvGrpSpPr>
        <p:grpSpPr>
          <a:xfrm>
            <a:off x="868918" y="3222471"/>
            <a:ext cx="3670613" cy="2583131"/>
            <a:chOff x="701050" y="3222471"/>
            <a:chExt cx="3670613" cy="2583131"/>
          </a:xfrm>
        </p:grpSpPr>
        <p:sp>
          <p:nvSpPr>
            <p:cNvPr id="20" name="Line">
              <a:extLst>
                <a:ext uri="{FF2B5EF4-FFF2-40B4-BE49-F238E27FC236}">
                  <a16:creationId xmlns:a16="http://schemas.microsoft.com/office/drawing/2014/main" id="{B6793FF7-CC1F-AD45-8E42-435CCDF59BF1}"/>
                </a:ext>
              </a:extLst>
            </p:cNvPr>
            <p:cNvSpPr/>
            <p:nvPr/>
          </p:nvSpPr>
          <p:spPr>
            <a:xfrm flipV="1">
              <a:off x="2545507" y="3992092"/>
              <a:ext cx="0" cy="633695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Line">
              <a:extLst>
                <a:ext uri="{FF2B5EF4-FFF2-40B4-BE49-F238E27FC236}">
                  <a16:creationId xmlns:a16="http://schemas.microsoft.com/office/drawing/2014/main" id="{1AC76DB3-ACEC-FD4A-8F8A-B5CB0460E0E5}"/>
                </a:ext>
              </a:extLst>
            </p:cNvPr>
            <p:cNvSpPr/>
            <p:nvPr/>
          </p:nvSpPr>
          <p:spPr>
            <a:xfrm>
              <a:off x="2596749" y="4625787"/>
              <a:ext cx="1227164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" name="Line">
              <a:extLst>
                <a:ext uri="{FF2B5EF4-FFF2-40B4-BE49-F238E27FC236}">
                  <a16:creationId xmlns:a16="http://schemas.microsoft.com/office/drawing/2014/main" id="{62815EC7-1488-9146-8E15-C66A23319E76}"/>
                </a:ext>
              </a:extLst>
            </p:cNvPr>
            <p:cNvSpPr/>
            <p:nvPr/>
          </p:nvSpPr>
          <p:spPr>
            <a:xfrm>
              <a:off x="1252265" y="4629448"/>
              <a:ext cx="123752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" name="Line">
              <a:extLst>
                <a:ext uri="{FF2B5EF4-FFF2-40B4-BE49-F238E27FC236}">
                  <a16:creationId xmlns:a16="http://schemas.microsoft.com/office/drawing/2014/main" id="{F32915D1-B81D-6145-9E88-F2E0B9840937}"/>
                </a:ext>
              </a:extLst>
            </p:cNvPr>
            <p:cNvSpPr/>
            <p:nvPr/>
          </p:nvSpPr>
          <p:spPr>
            <a:xfrm flipV="1">
              <a:off x="3820448" y="4622126"/>
              <a:ext cx="0" cy="805519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" name="Line">
              <a:extLst>
                <a:ext uri="{FF2B5EF4-FFF2-40B4-BE49-F238E27FC236}">
                  <a16:creationId xmlns:a16="http://schemas.microsoft.com/office/drawing/2014/main" id="{89AAE124-926F-F642-88C0-C360756F12DA}"/>
                </a:ext>
              </a:extLst>
            </p:cNvPr>
            <p:cNvSpPr/>
            <p:nvPr/>
          </p:nvSpPr>
          <p:spPr>
            <a:xfrm flipV="1">
              <a:off x="1252266" y="4622127"/>
              <a:ext cx="0" cy="756107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" name="Circle">
              <a:extLst>
                <a:ext uri="{FF2B5EF4-FFF2-40B4-BE49-F238E27FC236}">
                  <a16:creationId xmlns:a16="http://schemas.microsoft.com/office/drawing/2014/main" id="{486CBD0A-9D57-1B4B-9648-FA69205DFBC7}"/>
                </a:ext>
              </a:extLst>
            </p:cNvPr>
            <p:cNvSpPr/>
            <p:nvPr/>
          </p:nvSpPr>
          <p:spPr>
            <a:xfrm>
              <a:off x="1963042" y="3222471"/>
              <a:ext cx="1157610" cy="1157610"/>
            </a:xfrm>
            <a:prstGeom prst="ellipse">
              <a:avLst/>
            </a:prstGeom>
            <a:solidFill>
              <a:srgbClr val="C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zh-CN" altLang="en-US" sz="1700" b="1" dirty="0">
                  <a:latin typeface="+mn-ea"/>
                </a:rPr>
                <a:t>单向</a:t>
              </a:r>
              <a:endParaRPr lang="en-US" altLang="zh-CN" sz="1700" b="1" dirty="0">
                <a:latin typeface="+mn-ea"/>
              </a:endParaRPr>
            </a:p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zh-CN" altLang="en-US" sz="1700" b="1" dirty="0">
                  <a:latin typeface="+mn-ea"/>
                </a:rPr>
                <a:t>哈西</a:t>
              </a:r>
              <a:endParaRPr sz="1700" b="1" dirty="0">
                <a:latin typeface="+mn-ea"/>
              </a:endParaRPr>
            </a:p>
          </p:txBody>
        </p:sp>
        <p:sp>
          <p:nvSpPr>
            <p:cNvPr id="54" name="Line">
              <a:extLst>
                <a:ext uri="{FF2B5EF4-FFF2-40B4-BE49-F238E27FC236}">
                  <a16:creationId xmlns:a16="http://schemas.microsoft.com/office/drawing/2014/main" id="{66C24355-5941-1646-AB96-9BEFF6276458}"/>
                </a:ext>
              </a:extLst>
            </p:cNvPr>
            <p:cNvSpPr/>
            <p:nvPr/>
          </p:nvSpPr>
          <p:spPr>
            <a:xfrm flipV="1">
              <a:off x="2548046" y="4694920"/>
              <a:ext cx="0" cy="60860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CD955A1-5EC9-524B-A9AA-6659E0589E91}"/>
                </a:ext>
              </a:extLst>
            </p:cNvPr>
            <p:cNvSpPr/>
            <p:nvPr/>
          </p:nvSpPr>
          <p:spPr>
            <a:xfrm>
              <a:off x="2463352" y="4537430"/>
              <a:ext cx="169391" cy="169391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B371FDE8-E534-7641-9FFC-0596EEAA4566}"/>
                </a:ext>
              </a:extLst>
            </p:cNvPr>
            <p:cNvSpPr/>
            <p:nvPr/>
          </p:nvSpPr>
          <p:spPr>
            <a:xfrm>
              <a:off x="1178243" y="4974748"/>
              <a:ext cx="148046" cy="12762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三角形 58">
              <a:extLst>
                <a:ext uri="{FF2B5EF4-FFF2-40B4-BE49-F238E27FC236}">
                  <a16:creationId xmlns:a16="http://schemas.microsoft.com/office/drawing/2014/main" id="{287F3BF6-F619-1C4F-802A-71439A9B1DBC}"/>
                </a:ext>
              </a:extLst>
            </p:cNvPr>
            <p:cNvSpPr/>
            <p:nvPr/>
          </p:nvSpPr>
          <p:spPr>
            <a:xfrm>
              <a:off x="2474578" y="4974749"/>
              <a:ext cx="148046" cy="1229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三角形 59">
              <a:extLst>
                <a:ext uri="{FF2B5EF4-FFF2-40B4-BE49-F238E27FC236}">
                  <a16:creationId xmlns:a16="http://schemas.microsoft.com/office/drawing/2014/main" id="{17E0F34F-0CFC-154D-8588-CFF4D660E3EA}"/>
                </a:ext>
              </a:extLst>
            </p:cNvPr>
            <p:cNvSpPr/>
            <p:nvPr/>
          </p:nvSpPr>
          <p:spPr>
            <a:xfrm>
              <a:off x="3746907" y="4974749"/>
              <a:ext cx="148046" cy="1229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E4138B7C-C817-1942-A90E-68C747B4F13C}"/>
                </a:ext>
              </a:extLst>
            </p:cNvPr>
            <p:cNvSpPr/>
            <p:nvPr/>
          </p:nvSpPr>
          <p:spPr>
            <a:xfrm>
              <a:off x="701050" y="5278773"/>
              <a:ext cx="1102430" cy="52682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MD5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4C8D5F50-498D-6A41-90F5-07845F695FD0}"/>
                </a:ext>
              </a:extLst>
            </p:cNvPr>
            <p:cNvSpPr/>
            <p:nvPr/>
          </p:nvSpPr>
          <p:spPr>
            <a:xfrm>
              <a:off x="1990632" y="5278773"/>
              <a:ext cx="1102430" cy="52682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SHA1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圆角矩形 92">
              <a:extLst>
                <a:ext uri="{FF2B5EF4-FFF2-40B4-BE49-F238E27FC236}">
                  <a16:creationId xmlns:a16="http://schemas.microsoft.com/office/drawing/2014/main" id="{3B259C6C-894A-D249-BE83-3BCC8CED3748}"/>
                </a:ext>
              </a:extLst>
            </p:cNvPr>
            <p:cNvSpPr/>
            <p:nvPr/>
          </p:nvSpPr>
          <p:spPr>
            <a:xfrm>
              <a:off x="3269233" y="5278773"/>
              <a:ext cx="1102430" cy="52682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SHA256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9F58559-A2F2-BA4F-8177-7624A1291C46}"/>
              </a:ext>
            </a:extLst>
          </p:cNvPr>
          <p:cNvGrpSpPr/>
          <p:nvPr/>
        </p:nvGrpSpPr>
        <p:grpSpPr>
          <a:xfrm>
            <a:off x="4990911" y="3222471"/>
            <a:ext cx="2894668" cy="2583131"/>
            <a:chOff x="1078668" y="3222471"/>
            <a:chExt cx="2894668" cy="2583131"/>
          </a:xfrm>
        </p:grpSpPr>
        <p:sp>
          <p:nvSpPr>
            <p:cNvPr id="97" name="Line">
              <a:extLst>
                <a:ext uri="{FF2B5EF4-FFF2-40B4-BE49-F238E27FC236}">
                  <a16:creationId xmlns:a16="http://schemas.microsoft.com/office/drawing/2014/main" id="{B4AB4658-6740-9C46-8893-A19D6943DAC0}"/>
                </a:ext>
              </a:extLst>
            </p:cNvPr>
            <p:cNvSpPr/>
            <p:nvPr/>
          </p:nvSpPr>
          <p:spPr>
            <a:xfrm>
              <a:off x="2543992" y="4625787"/>
              <a:ext cx="881594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10" name="Line">
              <a:extLst>
                <a:ext uri="{FF2B5EF4-FFF2-40B4-BE49-F238E27FC236}">
                  <a16:creationId xmlns:a16="http://schemas.microsoft.com/office/drawing/2014/main" id="{AAEE29D9-1C1B-0248-A1EA-F67EC1977EC0}"/>
                </a:ext>
              </a:extLst>
            </p:cNvPr>
            <p:cNvSpPr/>
            <p:nvPr/>
          </p:nvSpPr>
          <p:spPr>
            <a:xfrm>
              <a:off x="1649267" y="4625787"/>
              <a:ext cx="881594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96" name="Line">
              <a:extLst>
                <a:ext uri="{FF2B5EF4-FFF2-40B4-BE49-F238E27FC236}">
                  <a16:creationId xmlns:a16="http://schemas.microsoft.com/office/drawing/2014/main" id="{8CA084F3-59FB-094E-B559-B4C632925602}"/>
                </a:ext>
              </a:extLst>
            </p:cNvPr>
            <p:cNvSpPr/>
            <p:nvPr/>
          </p:nvSpPr>
          <p:spPr>
            <a:xfrm flipV="1">
              <a:off x="2545507" y="3992092"/>
              <a:ext cx="0" cy="633695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" name="Line">
              <a:extLst>
                <a:ext uri="{FF2B5EF4-FFF2-40B4-BE49-F238E27FC236}">
                  <a16:creationId xmlns:a16="http://schemas.microsoft.com/office/drawing/2014/main" id="{B1FA5576-898D-B64D-A966-238E20600230}"/>
                </a:ext>
              </a:extLst>
            </p:cNvPr>
            <p:cNvSpPr/>
            <p:nvPr/>
          </p:nvSpPr>
          <p:spPr>
            <a:xfrm flipV="1">
              <a:off x="3422121" y="4622126"/>
              <a:ext cx="0" cy="805519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Line">
              <a:extLst>
                <a:ext uri="{FF2B5EF4-FFF2-40B4-BE49-F238E27FC236}">
                  <a16:creationId xmlns:a16="http://schemas.microsoft.com/office/drawing/2014/main" id="{228FF642-D8FA-014B-8E69-EBCBAB6269FE}"/>
                </a:ext>
              </a:extLst>
            </p:cNvPr>
            <p:cNvSpPr/>
            <p:nvPr/>
          </p:nvSpPr>
          <p:spPr>
            <a:xfrm flipV="1">
              <a:off x="1629884" y="4622127"/>
              <a:ext cx="0" cy="756107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1" name="Circle">
              <a:extLst>
                <a:ext uri="{FF2B5EF4-FFF2-40B4-BE49-F238E27FC236}">
                  <a16:creationId xmlns:a16="http://schemas.microsoft.com/office/drawing/2014/main" id="{8E890583-BA92-9049-A57A-1090FF1F204B}"/>
                </a:ext>
              </a:extLst>
            </p:cNvPr>
            <p:cNvSpPr/>
            <p:nvPr/>
          </p:nvSpPr>
          <p:spPr>
            <a:xfrm>
              <a:off x="1963042" y="3222471"/>
              <a:ext cx="1157610" cy="1157610"/>
            </a:xfrm>
            <a:prstGeom prst="ellipse">
              <a:avLst/>
            </a:prstGeom>
            <a:solidFill>
              <a:srgbClr val="C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700" b="1" dirty="0"/>
                <a:t>数据</a:t>
              </a:r>
            </a:p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700" b="1" dirty="0"/>
                <a:t>加密</a:t>
              </a:r>
              <a:endParaRPr sz="1700" b="1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68E1F327-D727-E040-9D5C-88A65DE59975}"/>
                </a:ext>
              </a:extLst>
            </p:cNvPr>
            <p:cNvSpPr/>
            <p:nvPr/>
          </p:nvSpPr>
          <p:spPr>
            <a:xfrm>
              <a:off x="2463352" y="4537430"/>
              <a:ext cx="169391" cy="169391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三角形 103">
              <a:extLst>
                <a:ext uri="{FF2B5EF4-FFF2-40B4-BE49-F238E27FC236}">
                  <a16:creationId xmlns:a16="http://schemas.microsoft.com/office/drawing/2014/main" id="{57AD894A-21A3-334E-A5C6-522D2C5F32BB}"/>
                </a:ext>
              </a:extLst>
            </p:cNvPr>
            <p:cNvSpPr/>
            <p:nvPr/>
          </p:nvSpPr>
          <p:spPr>
            <a:xfrm>
              <a:off x="1555861" y="4974748"/>
              <a:ext cx="148046" cy="12762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三角形 105">
              <a:extLst>
                <a:ext uri="{FF2B5EF4-FFF2-40B4-BE49-F238E27FC236}">
                  <a16:creationId xmlns:a16="http://schemas.microsoft.com/office/drawing/2014/main" id="{7B579C24-E538-0749-AC20-E3C0BC24173E}"/>
                </a:ext>
              </a:extLst>
            </p:cNvPr>
            <p:cNvSpPr/>
            <p:nvPr/>
          </p:nvSpPr>
          <p:spPr>
            <a:xfrm>
              <a:off x="3348580" y="4974749"/>
              <a:ext cx="148046" cy="1229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9EC0F65B-8C37-F446-8862-1C437DFB5037}"/>
                </a:ext>
              </a:extLst>
            </p:cNvPr>
            <p:cNvSpPr/>
            <p:nvPr/>
          </p:nvSpPr>
          <p:spPr>
            <a:xfrm>
              <a:off x="1078668" y="5278773"/>
              <a:ext cx="1102430" cy="52682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AES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圆角矩形 108">
              <a:extLst>
                <a:ext uri="{FF2B5EF4-FFF2-40B4-BE49-F238E27FC236}">
                  <a16:creationId xmlns:a16="http://schemas.microsoft.com/office/drawing/2014/main" id="{A7D0CBB8-02A6-A14C-A1F9-73E4914BABDD}"/>
                </a:ext>
              </a:extLst>
            </p:cNvPr>
            <p:cNvSpPr/>
            <p:nvPr/>
          </p:nvSpPr>
          <p:spPr>
            <a:xfrm>
              <a:off x="2870906" y="5278773"/>
              <a:ext cx="1102430" cy="52682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RSA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C2EA58A-D0DF-7E47-83EA-EDE944EC6348}"/>
              </a:ext>
            </a:extLst>
          </p:cNvPr>
          <p:cNvGrpSpPr/>
          <p:nvPr/>
        </p:nvGrpSpPr>
        <p:grpSpPr>
          <a:xfrm>
            <a:off x="8303146" y="3222471"/>
            <a:ext cx="2894668" cy="2583131"/>
            <a:chOff x="1078668" y="3222471"/>
            <a:chExt cx="2894668" cy="2583131"/>
          </a:xfrm>
        </p:grpSpPr>
        <p:sp>
          <p:nvSpPr>
            <p:cNvPr id="112" name="Line">
              <a:extLst>
                <a:ext uri="{FF2B5EF4-FFF2-40B4-BE49-F238E27FC236}">
                  <a16:creationId xmlns:a16="http://schemas.microsoft.com/office/drawing/2014/main" id="{9D4EAF52-0F37-8F4B-8DD5-9A345D631537}"/>
                </a:ext>
              </a:extLst>
            </p:cNvPr>
            <p:cNvSpPr/>
            <p:nvPr/>
          </p:nvSpPr>
          <p:spPr>
            <a:xfrm>
              <a:off x="2543992" y="4625787"/>
              <a:ext cx="881594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13" name="Line">
              <a:extLst>
                <a:ext uri="{FF2B5EF4-FFF2-40B4-BE49-F238E27FC236}">
                  <a16:creationId xmlns:a16="http://schemas.microsoft.com/office/drawing/2014/main" id="{5B187CE0-0AC6-2147-AEAD-46EFBCF39E81}"/>
                </a:ext>
              </a:extLst>
            </p:cNvPr>
            <p:cNvSpPr/>
            <p:nvPr/>
          </p:nvSpPr>
          <p:spPr>
            <a:xfrm>
              <a:off x="1649267" y="4625787"/>
              <a:ext cx="881594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14" name="Line">
              <a:extLst>
                <a:ext uri="{FF2B5EF4-FFF2-40B4-BE49-F238E27FC236}">
                  <a16:creationId xmlns:a16="http://schemas.microsoft.com/office/drawing/2014/main" id="{7DD9816B-0F40-5047-845B-54229634DD3E}"/>
                </a:ext>
              </a:extLst>
            </p:cNvPr>
            <p:cNvSpPr/>
            <p:nvPr/>
          </p:nvSpPr>
          <p:spPr>
            <a:xfrm flipV="1">
              <a:off x="2545507" y="3992092"/>
              <a:ext cx="0" cy="633695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" name="Line">
              <a:extLst>
                <a:ext uri="{FF2B5EF4-FFF2-40B4-BE49-F238E27FC236}">
                  <a16:creationId xmlns:a16="http://schemas.microsoft.com/office/drawing/2014/main" id="{D4278B73-B4FF-414A-B167-2766E3C18E71}"/>
                </a:ext>
              </a:extLst>
            </p:cNvPr>
            <p:cNvSpPr/>
            <p:nvPr/>
          </p:nvSpPr>
          <p:spPr>
            <a:xfrm flipV="1">
              <a:off x="3422121" y="4622126"/>
              <a:ext cx="0" cy="805519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" name="Line">
              <a:extLst>
                <a:ext uri="{FF2B5EF4-FFF2-40B4-BE49-F238E27FC236}">
                  <a16:creationId xmlns:a16="http://schemas.microsoft.com/office/drawing/2014/main" id="{EDCB1ECF-E7F9-F447-B58B-DAE35205FB9F}"/>
                </a:ext>
              </a:extLst>
            </p:cNvPr>
            <p:cNvSpPr/>
            <p:nvPr/>
          </p:nvSpPr>
          <p:spPr>
            <a:xfrm flipV="1">
              <a:off x="1629884" y="4622127"/>
              <a:ext cx="0" cy="756107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" name="Circle">
              <a:extLst>
                <a:ext uri="{FF2B5EF4-FFF2-40B4-BE49-F238E27FC236}">
                  <a16:creationId xmlns:a16="http://schemas.microsoft.com/office/drawing/2014/main" id="{B046A1CA-3A6D-3945-9F38-E72F941D6A1C}"/>
                </a:ext>
              </a:extLst>
            </p:cNvPr>
            <p:cNvSpPr/>
            <p:nvPr/>
          </p:nvSpPr>
          <p:spPr>
            <a:xfrm>
              <a:off x="1963042" y="3222471"/>
              <a:ext cx="1157610" cy="1157610"/>
            </a:xfrm>
            <a:prstGeom prst="ellipse">
              <a:avLst/>
            </a:prstGeom>
            <a:solidFill>
              <a:srgbClr val="C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zh-CN" altLang="en-US" sz="1700" b="1" dirty="0">
                  <a:latin typeface="+mn-ea"/>
                </a:rPr>
                <a:t>字符</a:t>
              </a:r>
              <a:endParaRPr lang="en-US" altLang="zh-CN" sz="1700" b="1" dirty="0">
                <a:latin typeface="+mn-ea"/>
              </a:endParaRPr>
            </a:p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zh-CN" altLang="en-US" sz="1700" b="1" dirty="0">
                  <a:latin typeface="+mn-ea"/>
                </a:rPr>
                <a:t>编码</a:t>
              </a:r>
              <a:endParaRPr sz="1700" b="1" dirty="0">
                <a:latin typeface="+mn-ea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C30E4F24-777E-AF46-8473-01C017CED45D}"/>
                </a:ext>
              </a:extLst>
            </p:cNvPr>
            <p:cNvSpPr/>
            <p:nvPr/>
          </p:nvSpPr>
          <p:spPr>
            <a:xfrm>
              <a:off x="2463352" y="4537430"/>
              <a:ext cx="169391" cy="169391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三角形 118">
              <a:extLst>
                <a:ext uri="{FF2B5EF4-FFF2-40B4-BE49-F238E27FC236}">
                  <a16:creationId xmlns:a16="http://schemas.microsoft.com/office/drawing/2014/main" id="{92869BC8-9AEC-D54A-923D-CD220E495D2A}"/>
                </a:ext>
              </a:extLst>
            </p:cNvPr>
            <p:cNvSpPr/>
            <p:nvPr/>
          </p:nvSpPr>
          <p:spPr>
            <a:xfrm>
              <a:off x="1555861" y="4974748"/>
              <a:ext cx="148046" cy="12762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三角形 119">
              <a:extLst>
                <a:ext uri="{FF2B5EF4-FFF2-40B4-BE49-F238E27FC236}">
                  <a16:creationId xmlns:a16="http://schemas.microsoft.com/office/drawing/2014/main" id="{1C3E9AF8-6261-DC44-9995-9FF00B11B742}"/>
                </a:ext>
              </a:extLst>
            </p:cNvPr>
            <p:cNvSpPr/>
            <p:nvPr/>
          </p:nvSpPr>
          <p:spPr>
            <a:xfrm>
              <a:off x="3348580" y="4974749"/>
              <a:ext cx="148046" cy="1229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圆角矩形 120">
              <a:extLst>
                <a:ext uri="{FF2B5EF4-FFF2-40B4-BE49-F238E27FC236}">
                  <a16:creationId xmlns:a16="http://schemas.microsoft.com/office/drawing/2014/main" id="{BF155151-D7FA-A144-A100-7B3E44F180DC}"/>
                </a:ext>
              </a:extLst>
            </p:cNvPr>
            <p:cNvSpPr/>
            <p:nvPr/>
          </p:nvSpPr>
          <p:spPr>
            <a:xfrm>
              <a:off x="1078668" y="5278773"/>
              <a:ext cx="1102430" cy="52682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Base64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37906276-76AD-A04E-BC79-305E5DD0214F}"/>
                </a:ext>
              </a:extLst>
            </p:cNvPr>
            <p:cNvSpPr/>
            <p:nvPr/>
          </p:nvSpPr>
          <p:spPr>
            <a:xfrm>
              <a:off x="2870906" y="5278773"/>
              <a:ext cx="1102430" cy="52682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>
                  <a:solidFill>
                    <a:schemeClr val="bg1"/>
                  </a:solidFill>
                </a:rPr>
                <a:t>URLEncode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52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>
            <a:extLst>
              <a:ext uri="{FF2B5EF4-FFF2-40B4-BE49-F238E27FC236}">
                <a16:creationId xmlns:a16="http://schemas.microsoft.com/office/drawing/2014/main" id="{534988EF-95BE-494A-A597-A0A0B979A2DE}"/>
              </a:ext>
            </a:extLst>
          </p:cNvPr>
          <p:cNvSpPr txBox="1"/>
          <p:nvPr/>
        </p:nvSpPr>
        <p:spPr>
          <a:xfrm>
            <a:off x="4814613" y="2651713"/>
            <a:ext cx="4668201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en" altLang="zh-CN" sz="6600" b="1" dirty="0">
                <a:solidFill>
                  <a:schemeClr val="bg1">
                    <a:lumMod val="95000"/>
                  </a:schemeClr>
                </a:solidFill>
                <a:latin typeface="Arial Black" panose="020B0604020202020204" pitchFamily="34" charset="0"/>
                <a:ea typeface="微软雅黑" panose="020B0503020204020204" pitchFamily="34" charset="-122"/>
                <a:cs typeface="Arial Black" panose="020B0604020202020204" pitchFamily="34" charset="0"/>
              </a:rPr>
              <a:t>TOOL KIT</a:t>
            </a:r>
            <a:endParaRPr kumimoji="1" lang="zh-CN" altLang="en-US" sz="6600" b="1" spc="-150" dirty="0">
              <a:solidFill>
                <a:schemeClr val="bg1">
                  <a:lumMod val="9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BD17A8-EE7F-DD40-91D5-F9BF6EE1F656}"/>
              </a:ext>
            </a:extLst>
          </p:cNvPr>
          <p:cNvSpPr/>
          <p:nvPr/>
        </p:nvSpPr>
        <p:spPr>
          <a:xfrm>
            <a:off x="4894730" y="3475201"/>
            <a:ext cx="6474982" cy="261569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3CAF2107-1A72-A545-9450-E376AB54D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常用工具包</a:t>
            </a:r>
          </a:p>
        </p:txBody>
      </p:sp>
      <p:sp>
        <p:nvSpPr>
          <p:cNvPr id="43" name="文本框 5">
            <a:extLst>
              <a:ext uri="{FF2B5EF4-FFF2-40B4-BE49-F238E27FC236}">
                <a16:creationId xmlns:a16="http://schemas.microsoft.com/office/drawing/2014/main" id="{D5D56A08-FA8C-B943-A55F-EC18C439F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073" y="1468904"/>
            <a:ext cx="10298416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常用工具包，包含了目前项目中常用的多种工具，对于一般性的字符串操作、验证码生成、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序列化和反序列化等等均给出了一些标准化操作工具，可以有效减少应用系统在开发中需要这些功能时重复开发的问题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69FF42-FB4D-FF46-A24E-746178D41050}"/>
              </a:ext>
            </a:extLst>
          </p:cNvPr>
          <p:cNvGrpSpPr/>
          <p:nvPr/>
        </p:nvGrpSpPr>
        <p:grpSpPr>
          <a:xfrm>
            <a:off x="1056148" y="3102014"/>
            <a:ext cx="4121987" cy="2984794"/>
            <a:chOff x="1056148" y="3102014"/>
            <a:chExt cx="4121987" cy="29847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C57288-45B0-4842-8393-A4C570E14C34}"/>
                </a:ext>
              </a:extLst>
            </p:cNvPr>
            <p:cNvSpPr/>
            <p:nvPr/>
          </p:nvSpPr>
          <p:spPr>
            <a:xfrm>
              <a:off x="2585406" y="4778703"/>
              <a:ext cx="2592729" cy="130810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47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0BC041F-C266-7143-8560-F1F2E1C6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148" y="3102014"/>
              <a:ext cx="3014067" cy="2984047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47E79A3-60C2-8E42-96DA-AABA83C5797C}"/>
              </a:ext>
            </a:extLst>
          </p:cNvPr>
          <p:cNvSpPr txBox="1"/>
          <p:nvPr/>
        </p:nvSpPr>
        <p:spPr>
          <a:xfrm>
            <a:off x="5292116" y="3770087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zh-CN" altLang="en-US" sz="1600" dirty="0">
                <a:latin typeface="+mn-ea"/>
              </a:rPr>
              <a:t>类继承验证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CF1BCF-C1AE-374D-8018-BAC91582684B}"/>
              </a:ext>
            </a:extLst>
          </p:cNvPr>
          <p:cNvSpPr txBox="1"/>
          <p:nvPr/>
        </p:nvSpPr>
        <p:spPr>
          <a:xfrm>
            <a:off x="5292116" y="4327758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zh-CN" altLang="en-US" sz="1600" dirty="0">
                <a:latin typeface="+mn-ea"/>
              </a:rPr>
              <a:t>验证码生成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21E80E-1B44-5648-A678-0607B459173D}"/>
              </a:ext>
            </a:extLst>
          </p:cNvPr>
          <p:cNvSpPr txBox="1"/>
          <p:nvPr/>
        </p:nvSpPr>
        <p:spPr>
          <a:xfrm>
            <a:off x="5292116" y="4885429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zh-CN" altLang="en-US" sz="1600" dirty="0">
                <a:latin typeface="+mn-ea"/>
              </a:rPr>
              <a:t>验证码校验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B47F29-2E2C-094F-A7E2-E437C2CCBE2D}"/>
              </a:ext>
            </a:extLst>
          </p:cNvPr>
          <p:cNvSpPr txBox="1"/>
          <p:nvPr/>
        </p:nvSpPr>
        <p:spPr>
          <a:xfrm>
            <a:off x="5292116" y="5443100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en-US" altLang="zh-CN" sz="1600" dirty="0">
                <a:latin typeface="+mn-ea"/>
              </a:rPr>
              <a:t>JSON</a:t>
            </a:r>
            <a:r>
              <a:rPr lang="zh-CN" altLang="en-US" sz="1600" dirty="0">
                <a:latin typeface="+mn-ea"/>
              </a:rPr>
              <a:t>反序列化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48904D-91B5-6B4F-BD09-77C3A32C9576}"/>
              </a:ext>
            </a:extLst>
          </p:cNvPr>
          <p:cNvSpPr txBox="1"/>
          <p:nvPr/>
        </p:nvSpPr>
        <p:spPr>
          <a:xfrm>
            <a:off x="7246235" y="4327758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zh-CN" altLang="en-US" sz="1600" dirty="0">
                <a:latin typeface="+mn-ea"/>
              </a:rPr>
              <a:t>字符串工具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CDE0A4-01AB-4F46-93CD-2E8346E4CBA1}"/>
              </a:ext>
            </a:extLst>
          </p:cNvPr>
          <p:cNvSpPr txBox="1"/>
          <p:nvPr/>
        </p:nvSpPr>
        <p:spPr>
          <a:xfrm>
            <a:off x="7246235" y="4885429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zh-CN" altLang="en-US" sz="1600" dirty="0">
                <a:latin typeface="+mn-ea"/>
              </a:rPr>
              <a:t>日期格式化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80180B-E0EB-7446-8259-3656C2DBA6C5}"/>
              </a:ext>
            </a:extLst>
          </p:cNvPr>
          <p:cNvSpPr txBox="1"/>
          <p:nvPr/>
        </p:nvSpPr>
        <p:spPr>
          <a:xfrm>
            <a:off x="7246235" y="5443100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zh-CN" altLang="en-US" sz="1600" dirty="0">
                <a:latin typeface="+mn-ea"/>
              </a:rPr>
              <a:t>日期字符串解析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A540DE-775F-7447-95D7-228CAE80F985}"/>
              </a:ext>
            </a:extLst>
          </p:cNvPr>
          <p:cNvSpPr txBox="1"/>
          <p:nvPr/>
        </p:nvSpPr>
        <p:spPr>
          <a:xfrm>
            <a:off x="7246235" y="3770087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en-US" altLang="zh-CN" sz="1600" dirty="0">
                <a:latin typeface="+mn-ea"/>
              </a:rPr>
              <a:t>JSON</a:t>
            </a:r>
            <a:r>
              <a:rPr lang="zh-CN" altLang="en-US" sz="1600" dirty="0">
                <a:latin typeface="+mn-ea"/>
              </a:rPr>
              <a:t>序列化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70A956-C4AC-E543-9235-72FC5FC1AD91}"/>
              </a:ext>
            </a:extLst>
          </p:cNvPr>
          <p:cNvSpPr txBox="1"/>
          <p:nvPr/>
        </p:nvSpPr>
        <p:spPr>
          <a:xfrm>
            <a:off x="9346503" y="4885429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en-US" altLang="zh-CN" sz="1600" dirty="0">
                <a:latin typeface="+mn-ea"/>
              </a:rPr>
              <a:t>UUID</a:t>
            </a:r>
            <a:r>
              <a:rPr lang="zh-CN" altLang="en-US" sz="1600" dirty="0">
                <a:latin typeface="+mn-ea"/>
              </a:rPr>
              <a:t>采集器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669709-BC29-4D43-B5D0-9612163B1283}"/>
              </a:ext>
            </a:extLst>
          </p:cNvPr>
          <p:cNvSpPr txBox="1"/>
          <p:nvPr/>
        </p:nvSpPr>
        <p:spPr>
          <a:xfrm>
            <a:off x="9346503" y="3770087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zh-CN" altLang="en-US" sz="1600" dirty="0">
                <a:latin typeface="+mn-ea"/>
              </a:rPr>
              <a:t>雪花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BD4A44-E2F2-8B47-840C-E6D8313C8F37}"/>
              </a:ext>
            </a:extLst>
          </p:cNvPr>
          <p:cNvSpPr txBox="1"/>
          <p:nvPr/>
        </p:nvSpPr>
        <p:spPr>
          <a:xfrm>
            <a:off x="9346503" y="432775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u"/>
            </a:pPr>
            <a:r>
              <a:rPr lang="zh-CN" altLang="en-US" sz="1600" dirty="0">
                <a:latin typeface="+mn-ea"/>
              </a:rPr>
              <a:t>实体列表转换</a:t>
            </a:r>
          </a:p>
        </p:txBody>
      </p:sp>
    </p:spTree>
    <p:extLst>
      <p:ext uri="{BB962C8B-B14F-4D97-AF65-F5344CB8AC3E}">
        <p14:creationId xmlns:p14="http://schemas.microsoft.com/office/powerpoint/2010/main" val="215995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BEA7E4CF-7589-DA47-98C7-37C5D35AB0D5}"/>
              </a:ext>
            </a:extLst>
          </p:cNvPr>
          <p:cNvSpPr/>
          <p:nvPr/>
        </p:nvSpPr>
        <p:spPr>
          <a:xfrm>
            <a:off x="785869" y="3754213"/>
            <a:ext cx="4212905" cy="222330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6E576005-81BC-5342-8B1C-341F5D68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34" y="1874725"/>
            <a:ext cx="4249340" cy="152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缓存组件，是为了优化缓存使用所提供的一种解决方案实现，采用内存缓存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集中式缓存的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两级缓存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方式解决应用系统开发中遇到的实际问题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315E58DC-B761-8244-90BD-1FCB4F838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缓存组件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29407F-FC77-724A-AA0F-48BE4F5E7E92}"/>
              </a:ext>
            </a:extLst>
          </p:cNvPr>
          <p:cNvGrpSpPr/>
          <p:nvPr/>
        </p:nvGrpSpPr>
        <p:grpSpPr>
          <a:xfrm>
            <a:off x="5874962" y="4886718"/>
            <a:ext cx="1347610" cy="1347610"/>
            <a:chOff x="5770267" y="4798546"/>
            <a:chExt cx="1347610" cy="1347610"/>
          </a:xfrm>
        </p:grpSpPr>
        <p:graphicFrame>
          <p:nvGraphicFramePr>
            <p:cNvPr id="7" name="2D Pie Chart">
              <a:extLst>
                <a:ext uri="{FF2B5EF4-FFF2-40B4-BE49-F238E27FC236}">
                  <a16:creationId xmlns:a16="http://schemas.microsoft.com/office/drawing/2014/main" id="{0681238E-D22F-644A-88E7-7A64970970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64836800"/>
                </p:ext>
              </p:extLst>
            </p:nvPr>
          </p:nvGraphicFramePr>
          <p:xfrm>
            <a:off x="5770267" y="4798546"/>
            <a:ext cx="1347610" cy="1347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BA69AC6C-C1F7-6940-AB39-5029F12A3726}"/>
                </a:ext>
              </a:extLst>
            </p:cNvPr>
            <p:cNvSpPr/>
            <p:nvPr/>
          </p:nvSpPr>
          <p:spPr>
            <a:xfrm>
              <a:off x="5881431" y="4909710"/>
              <a:ext cx="1125282" cy="1125282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zh-CN" altLang="en-US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使用集中式缓存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2203E8-F481-9945-8633-B3B4419D565C}"/>
              </a:ext>
            </a:extLst>
          </p:cNvPr>
          <p:cNvGrpSpPr/>
          <p:nvPr/>
        </p:nvGrpSpPr>
        <p:grpSpPr>
          <a:xfrm>
            <a:off x="5874962" y="3265765"/>
            <a:ext cx="1347610" cy="1347610"/>
            <a:chOff x="5770267" y="3015412"/>
            <a:chExt cx="1347610" cy="1347610"/>
          </a:xfrm>
        </p:grpSpPr>
        <p:graphicFrame>
          <p:nvGraphicFramePr>
            <p:cNvPr id="11" name="2D Pie Chart">
              <a:extLst>
                <a:ext uri="{FF2B5EF4-FFF2-40B4-BE49-F238E27FC236}">
                  <a16:creationId xmlns:a16="http://schemas.microsoft.com/office/drawing/2014/main" id="{0A05A4A3-5011-2540-8619-1CE3CE7D8C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29069578"/>
                </p:ext>
              </p:extLst>
            </p:nvPr>
          </p:nvGraphicFramePr>
          <p:xfrm>
            <a:off x="5770267" y="3015412"/>
            <a:ext cx="1347610" cy="1347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0E4E990A-0DC1-8145-865C-9511AEBA683A}"/>
                </a:ext>
              </a:extLst>
            </p:cNvPr>
            <p:cNvSpPr/>
            <p:nvPr/>
          </p:nvSpPr>
          <p:spPr>
            <a:xfrm>
              <a:off x="5881431" y="3126576"/>
              <a:ext cx="1125282" cy="1125282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zh-CN" altLang="en-US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使用内存缓存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2EBD700-DC87-9049-BD57-2819D5597D77}"/>
              </a:ext>
            </a:extLst>
          </p:cNvPr>
          <p:cNvGrpSpPr/>
          <p:nvPr/>
        </p:nvGrpSpPr>
        <p:grpSpPr>
          <a:xfrm>
            <a:off x="5874962" y="1644811"/>
            <a:ext cx="1347610" cy="1347610"/>
            <a:chOff x="5770267" y="1556639"/>
            <a:chExt cx="1347610" cy="1347610"/>
          </a:xfrm>
        </p:grpSpPr>
        <p:graphicFrame>
          <p:nvGraphicFramePr>
            <p:cNvPr id="15" name="2D Pie Chart">
              <a:extLst>
                <a:ext uri="{FF2B5EF4-FFF2-40B4-BE49-F238E27FC236}">
                  <a16:creationId xmlns:a16="http://schemas.microsoft.com/office/drawing/2014/main" id="{8D0438F7-597C-D449-A9E0-17628C8592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84854"/>
                </p:ext>
              </p:extLst>
            </p:nvPr>
          </p:nvGraphicFramePr>
          <p:xfrm>
            <a:off x="5770267" y="1556639"/>
            <a:ext cx="1347610" cy="1347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456699A2-1141-3F48-B71E-B406CC8C6BEB}"/>
                </a:ext>
              </a:extLst>
            </p:cNvPr>
            <p:cNvSpPr/>
            <p:nvPr/>
          </p:nvSpPr>
          <p:spPr>
            <a:xfrm>
              <a:off x="5881431" y="1667803"/>
              <a:ext cx="1125282" cy="1125282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zh-CN" altLang="en-US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使用内存缓存</a:t>
              </a:r>
              <a:endParaRPr sz="15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B248AAA-2C02-5646-9B18-0DAB5BA44712}"/>
              </a:ext>
            </a:extLst>
          </p:cNvPr>
          <p:cNvSpPr txBox="1"/>
          <p:nvPr/>
        </p:nvSpPr>
        <p:spPr>
          <a:xfrm>
            <a:off x="7454619" y="1740220"/>
            <a:ext cx="3987947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一旦应用重启后，由于缓存数据丢失，缓存雪崩，给数据库造成巨大压力，导致应用堵塞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99E141-F87C-8E4D-AE16-837689B931FC}"/>
              </a:ext>
            </a:extLst>
          </p:cNvPr>
          <p:cNvSpPr txBox="1"/>
          <p:nvPr/>
        </p:nvSpPr>
        <p:spPr>
          <a:xfrm>
            <a:off x="7454619" y="3770293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多个应用节点无法共享缓存数据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D267E8-7F4A-8549-9B36-88C01CC7920C}"/>
              </a:ext>
            </a:extLst>
          </p:cNvPr>
          <p:cNvSpPr txBox="1"/>
          <p:nvPr/>
        </p:nvSpPr>
        <p:spPr>
          <a:xfrm>
            <a:off x="7454619" y="4982127"/>
            <a:ext cx="3987947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由于大量的数据通过缓存获取，导致缓存服务的数据吞吐量太大，带宽跑满，导致数据读取非常慢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6BA701-FA2A-1746-B9FB-C61343B20CAC}"/>
              </a:ext>
            </a:extLst>
          </p:cNvPr>
          <p:cNvSpPr txBox="1"/>
          <p:nvPr/>
        </p:nvSpPr>
        <p:spPr>
          <a:xfrm>
            <a:off x="981481" y="4012619"/>
            <a:ext cx="3855248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目前缓存的解决方案一般有两种：</a:t>
            </a:r>
          </a:p>
          <a:p>
            <a:pPr marL="285750" indent="-2857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内存缓存（如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Ehcache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速度快，进程内可用</a:t>
            </a:r>
          </a:p>
          <a:p>
            <a:pPr marL="285750" indent="-2857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集中式缓存（如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可同时为多节点提供服务</a:t>
            </a:r>
          </a:p>
        </p:txBody>
      </p:sp>
    </p:spTree>
    <p:extLst>
      <p:ext uri="{BB962C8B-B14F-4D97-AF65-F5344CB8AC3E}">
        <p14:creationId xmlns:p14="http://schemas.microsoft.com/office/powerpoint/2010/main" val="292697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5">
            <a:extLst>
              <a:ext uri="{FF2B5EF4-FFF2-40B4-BE49-F238E27FC236}">
                <a16:creationId xmlns:a16="http://schemas.microsoft.com/office/drawing/2014/main" id="{A09A91D1-16AE-4B44-A20B-3F12FE650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动态数据源组件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9F64A87F-7873-5449-A83C-15FB84D0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465" y="1277658"/>
            <a:ext cx="10027070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通过动态数据源切换组件，可以实现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动态切换多数据源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、运行时添加数据源的功能，以支持多数据来源的场景，丰富产品能力</a:t>
            </a:r>
          </a:p>
        </p:txBody>
      </p:sp>
      <p:sp>
        <p:nvSpPr>
          <p:cNvPr id="6" name="对角圆角矩形 26">
            <a:extLst>
              <a:ext uri="{FF2B5EF4-FFF2-40B4-BE49-F238E27FC236}">
                <a16:creationId xmlns:a16="http://schemas.microsoft.com/office/drawing/2014/main" id="{59F952EF-823E-3648-83AD-785B020F357B}"/>
              </a:ext>
            </a:extLst>
          </p:cNvPr>
          <p:cNvSpPr/>
          <p:nvPr/>
        </p:nvSpPr>
        <p:spPr>
          <a:xfrm>
            <a:off x="1187777" y="2502651"/>
            <a:ext cx="2641890" cy="93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41300" dist="279400" dir="5400000" sx="84000" sy="84000" algn="t" rotWithShape="0">
              <a:srgbClr val="C00000">
                <a:alpha val="1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01E20C-E6B9-1A40-87EA-6F40E9A0B549}"/>
              </a:ext>
            </a:extLst>
          </p:cNvPr>
          <p:cNvSpPr txBox="1"/>
          <p:nvPr/>
        </p:nvSpPr>
        <p:spPr>
          <a:xfrm>
            <a:off x="1419510" y="2647486"/>
            <a:ext cx="217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运行时添加、删除、修改数据源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C1230575-367F-804F-9E76-5411A51D2965}"/>
              </a:ext>
            </a:extLst>
          </p:cNvPr>
          <p:cNvSpPr/>
          <p:nvPr/>
        </p:nvSpPr>
        <p:spPr>
          <a:xfrm>
            <a:off x="4061400" y="2732493"/>
            <a:ext cx="806824" cy="605554"/>
          </a:xfrm>
          <a:prstGeom prst="rightArrow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1"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6C806-6E0E-7A40-AE2D-257CB80B2658}"/>
              </a:ext>
            </a:extLst>
          </p:cNvPr>
          <p:cNvSpPr txBox="1"/>
          <p:nvPr/>
        </p:nvSpPr>
        <p:spPr>
          <a:xfrm>
            <a:off x="5099957" y="2641540"/>
            <a:ext cx="6279777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通过简单的配置，可以使应用快速支持运行时数据源的添加、删除、修改操作，避免应用系统为了完成数据源管理而停止服务</a:t>
            </a:r>
          </a:p>
        </p:txBody>
      </p:sp>
      <p:sp>
        <p:nvSpPr>
          <p:cNvPr id="14" name="对角圆角矩形 26">
            <a:extLst>
              <a:ext uri="{FF2B5EF4-FFF2-40B4-BE49-F238E27FC236}">
                <a16:creationId xmlns:a16="http://schemas.microsoft.com/office/drawing/2014/main" id="{13653593-9EA7-574D-B958-AE1697E9D5FD}"/>
              </a:ext>
            </a:extLst>
          </p:cNvPr>
          <p:cNvSpPr/>
          <p:nvPr/>
        </p:nvSpPr>
        <p:spPr>
          <a:xfrm>
            <a:off x="1187777" y="3844533"/>
            <a:ext cx="2641890" cy="93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>
            <a:outerShdw blurRad="241300" dist="279400" dir="5400000" sx="84000" sy="84000" algn="t" rotWithShape="0">
              <a:schemeClr val="tx1">
                <a:lumMod val="75000"/>
                <a:lumOff val="25000"/>
                <a:alpha val="17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4BD3C-135C-C647-B623-B0BEF658CD86}"/>
              </a:ext>
            </a:extLst>
          </p:cNvPr>
          <p:cNvSpPr txBox="1"/>
          <p:nvPr/>
        </p:nvSpPr>
        <p:spPr>
          <a:xfrm>
            <a:off x="1490529" y="3989368"/>
            <a:ext cx="203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</a:rPr>
              <a:t>灵活的数据源切换方式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1F604555-2483-0745-9507-3E66F4702C4A}"/>
              </a:ext>
            </a:extLst>
          </p:cNvPr>
          <p:cNvSpPr/>
          <p:nvPr/>
        </p:nvSpPr>
        <p:spPr>
          <a:xfrm>
            <a:off x="4061400" y="4009756"/>
            <a:ext cx="806824" cy="605554"/>
          </a:xfrm>
          <a:prstGeom prst="rightArrow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1"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82907F-B561-BD4B-8CA0-4369367C2E0D}"/>
              </a:ext>
            </a:extLst>
          </p:cNvPr>
          <p:cNvSpPr txBox="1"/>
          <p:nvPr/>
        </p:nvSpPr>
        <p:spPr>
          <a:xfrm>
            <a:off x="5099956" y="3918803"/>
            <a:ext cx="6279777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/>
              <a:t>无论是采用注解方式，还是通过请求参数方式，都可以灵活简单的在应用运行中使用不同的数据源做出个性化响应</a:t>
            </a:r>
          </a:p>
        </p:txBody>
      </p:sp>
      <p:sp>
        <p:nvSpPr>
          <p:cNvPr id="18" name="对角圆角矩形 26">
            <a:extLst>
              <a:ext uri="{FF2B5EF4-FFF2-40B4-BE49-F238E27FC236}">
                <a16:creationId xmlns:a16="http://schemas.microsoft.com/office/drawing/2014/main" id="{00824FB7-DBB5-2940-8430-951D92E33B1B}"/>
              </a:ext>
            </a:extLst>
          </p:cNvPr>
          <p:cNvSpPr/>
          <p:nvPr/>
        </p:nvSpPr>
        <p:spPr>
          <a:xfrm>
            <a:off x="1187777" y="5195951"/>
            <a:ext cx="2641890" cy="93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41300" dist="279400" dir="5400000" sx="84000" sy="84000" algn="t" rotWithShape="0">
              <a:srgbClr val="C00000">
                <a:alpha val="1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6B943F-4764-C042-B0F8-3EAED355CEC9}"/>
              </a:ext>
            </a:extLst>
          </p:cNvPr>
          <p:cNvSpPr txBox="1"/>
          <p:nvPr/>
        </p:nvSpPr>
        <p:spPr>
          <a:xfrm>
            <a:off x="1419834" y="5479285"/>
            <a:ext cx="233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</a:rPr>
              <a:t>应用透明的切换操作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585FB9ED-F9A1-D449-A173-4A6D6D2B9A41}"/>
              </a:ext>
            </a:extLst>
          </p:cNvPr>
          <p:cNvSpPr/>
          <p:nvPr/>
        </p:nvSpPr>
        <p:spPr>
          <a:xfrm>
            <a:off x="4061400" y="5361174"/>
            <a:ext cx="806824" cy="605554"/>
          </a:xfrm>
          <a:prstGeom prst="rightArrow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1"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D73E8D-7DC5-5A4E-B288-75AC970D0CB2}"/>
              </a:ext>
            </a:extLst>
          </p:cNvPr>
          <p:cNvSpPr txBox="1"/>
          <p:nvPr/>
        </p:nvSpPr>
        <p:spPr>
          <a:xfrm>
            <a:off x="5099956" y="5270221"/>
            <a:ext cx="6279777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/>
              <a:t>数据源的管理和切换操作完全由组件封装，应用系统无需关心，可以更好的聚焦于自身业务实现</a:t>
            </a:r>
          </a:p>
        </p:txBody>
      </p:sp>
    </p:spTree>
    <p:extLst>
      <p:ext uri="{BB962C8B-B14F-4D97-AF65-F5344CB8AC3E}">
        <p14:creationId xmlns:p14="http://schemas.microsoft.com/office/powerpoint/2010/main" val="71347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>
            <a:extLst>
              <a:ext uri="{FF2B5EF4-FFF2-40B4-BE49-F238E27FC236}">
                <a16:creationId xmlns:a16="http://schemas.microsoft.com/office/drawing/2014/main" id="{315E58DC-B761-8244-90BD-1FCB4F838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定时任务组件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29407F-FC77-724A-AA0F-48BE4F5E7E92}"/>
              </a:ext>
            </a:extLst>
          </p:cNvPr>
          <p:cNvGrpSpPr/>
          <p:nvPr/>
        </p:nvGrpSpPr>
        <p:grpSpPr>
          <a:xfrm>
            <a:off x="8747709" y="2733831"/>
            <a:ext cx="1822634" cy="1822634"/>
            <a:chOff x="5770267" y="4798546"/>
            <a:chExt cx="1347610" cy="1347610"/>
          </a:xfrm>
        </p:grpSpPr>
        <p:graphicFrame>
          <p:nvGraphicFramePr>
            <p:cNvPr id="7" name="2D Pie Chart">
              <a:extLst>
                <a:ext uri="{FF2B5EF4-FFF2-40B4-BE49-F238E27FC236}">
                  <a16:creationId xmlns:a16="http://schemas.microsoft.com/office/drawing/2014/main" id="{0681238E-D22F-644A-88E7-7A64970970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1462616"/>
                </p:ext>
              </p:extLst>
            </p:nvPr>
          </p:nvGraphicFramePr>
          <p:xfrm>
            <a:off x="5770267" y="4798546"/>
            <a:ext cx="1347610" cy="1347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BA69AC6C-C1F7-6940-AB39-5029F12A3726}"/>
                </a:ext>
              </a:extLst>
            </p:cNvPr>
            <p:cNvSpPr/>
            <p:nvPr/>
          </p:nvSpPr>
          <p:spPr>
            <a:xfrm>
              <a:off x="5881431" y="4909710"/>
              <a:ext cx="1125282" cy="1125282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r>
                <a:rPr lang="zh-CN" altLang="en-US" sz="1600" b="1" dirty="0"/>
                <a:t>稳定强大的调度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2203E8-F481-9945-8633-B3B4419D565C}"/>
              </a:ext>
            </a:extLst>
          </p:cNvPr>
          <p:cNvGrpSpPr/>
          <p:nvPr/>
        </p:nvGrpSpPr>
        <p:grpSpPr>
          <a:xfrm>
            <a:off x="5184682" y="2733831"/>
            <a:ext cx="1822634" cy="1822634"/>
            <a:chOff x="5770267" y="3015412"/>
            <a:chExt cx="1347610" cy="1347610"/>
          </a:xfrm>
        </p:grpSpPr>
        <p:graphicFrame>
          <p:nvGraphicFramePr>
            <p:cNvPr id="11" name="2D Pie Chart">
              <a:extLst>
                <a:ext uri="{FF2B5EF4-FFF2-40B4-BE49-F238E27FC236}">
                  <a16:creationId xmlns:a16="http://schemas.microsoft.com/office/drawing/2014/main" id="{0A05A4A3-5011-2540-8619-1CE3CE7D8CD7}"/>
                </a:ext>
              </a:extLst>
            </p:cNvPr>
            <p:cNvGraphicFramePr/>
            <p:nvPr/>
          </p:nvGraphicFramePr>
          <p:xfrm>
            <a:off x="5770267" y="3015412"/>
            <a:ext cx="1347610" cy="1347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0E4E990A-0DC1-8145-865C-9511AEBA683A}"/>
                </a:ext>
              </a:extLst>
            </p:cNvPr>
            <p:cNvSpPr/>
            <p:nvPr/>
          </p:nvSpPr>
          <p:spPr>
            <a:xfrm>
              <a:off x="5881431" y="3126576"/>
              <a:ext cx="1125282" cy="1125282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r>
                <a:rPr lang="zh-CN" altLang="en-US" sz="1600" b="1" dirty="0"/>
                <a:t>简单方便的配置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2EBD700-DC87-9049-BD57-2819D5597D77}"/>
              </a:ext>
            </a:extLst>
          </p:cNvPr>
          <p:cNvGrpSpPr/>
          <p:nvPr/>
        </p:nvGrpSpPr>
        <p:grpSpPr>
          <a:xfrm>
            <a:off x="1649503" y="2733831"/>
            <a:ext cx="1822634" cy="1822634"/>
            <a:chOff x="5770267" y="1556639"/>
            <a:chExt cx="1347610" cy="1347610"/>
          </a:xfrm>
        </p:grpSpPr>
        <p:graphicFrame>
          <p:nvGraphicFramePr>
            <p:cNvPr id="15" name="2D Pie Chart">
              <a:extLst>
                <a:ext uri="{FF2B5EF4-FFF2-40B4-BE49-F238E27FC236}">
                  <a16:creationId xmlns:a16="http://schemas.microsoft.com/office/drawing/2014/main" id="{8D0438F7-597C-D449-A9E0-17628C8592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7911906"/>
                </p:ext>
              </p:extLst>
            </p:nvPr>
          </p:nvGraphicFramePr>
          <p:xfrm>
            <a:off x="5770267" y="1556639"/>
            <a:ext cx="1347610" cy="1347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456699A2-1141-3F48-B71E-B406CC8C6BEB}"/>
                </a:ext>
              </a:extLst>
            </p:cNvPr>
            <p:cNvSpPr/>
            <p:nvPr/>
          </p:nvSpPr>
          <p:spPr>
            <a:xfrm>
              <a:off x="5881432" y="1667803"/>
              <a:ext cx="1125282" cy="1125282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r>
                <a:rPr lang="zh-CN" altLang="en-US" sz="1600" b="1" dirty="0"/>
                <a:t>简单易用的管理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B248AAA-2C02-5646-9B18-0DAB5BA44712}"/>
              </a:ext>
            </a:extLst>
          </p:cNvPr>
          <p:cNvSpPr txBox="1"/>
          <p:nvPr/>
        </p:nvSpPr>
        <p:spPr>
          <a:xfrm>
            <a:off x="1375865" y="4691279"/>
            <a:ext cx="2369910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/>
              <a:t>提过任务调度管理服务，增强应用系统的任务管理能力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99E141-F87C-8E4D-AE16-837689B931FC}"/>
              </a:ext>
            </a:extLst>
          </p:cNvPr>
          <p:cNvSpPr txBox="1"/>
          <p:nvPr/>
        </p:nvSpPr>
        <p:spPr>
          <a:xfrm>
            <a:off x="4911044" y="4696542"/>
            <a:ext cx="2369910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/>
              <a:t>通过简单的语法定义形成定时任务的动态调度，按需设置任务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D267E8-7F4A-8549-9B36-88C01CC7920C}"/>
              </a:ext>
            </a:extLst>
          </p:cNvPr>
          <p:cNvSpPr txBox="1"/>
          <p:nvPr/>
        </p:nvSpPr>
        <p:spPr>
          <a:xfrm>
            <a:off x="8423109" y="4691279"/>
            <a:ext cx="2471835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/>
              <a:t>通过任务线程控制灵活的完成任务调度，对任务的执行过程全程监控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4974331B-5416-2E46-8E55-30540F56A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39" y="1557338"/>
            <a:ext cx="10162521" cy="7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定时任务组件通过灵活的触发条件配置，快速实现定时任务的调度和管理，便于应用系统快速形成针对定时任务处理能力和管理能力</a:t>
            </a:r>
          </a:p>
        </p:txBody>
      </p:sp>
    </p:spTree>
    <p:extLst>
      <p:ext uri="{BB962C8B-B14F-4D97-AF65-F5344CB8AC3E}">
        <p14:creationId xmlns:p14="http://schemas.microsoft.com/office/powerpoint/2010/main" val="67159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形状 26">
            <a:extLst>
              <a:ext uri="{FF2B5EF4-FFF2-40B4-BE49-F238E27FC236}">
                <a16:creationId xmlns:a16="http://schemas.microsoft.com/office/drawing/2014/main" id="{4F010583-D68D-2441-82EF-E58416101574}"/>
              </a:ext>
            </a:extLst>
          </p:cNvPr>
          <p:cNvSpPr/>
          <p:nvPr/>
        </p:nvSpPr>
        <p:spPr>
          <a:xfrm>
            <a:off x="0" y="4493181"/>
            <a:ext cx="2925617" cy="2364819"/>
          </a:xfrm>
          <a:custGeom>
            <a:avLst/>
            <a:gdLst>
              <a:gd name="connsiteX0" fmla="*/ 744672 w 2925617"/>
              <a:gd name="connsiteY0" fmla="*/ 0 h 2364819"/>
              <a:gd name="connsiteX1" fmla="*/ 2925617 w 2925617"/>
              <a:gd name="connsiteY1" fmla="*/ 2180946 h 2364819"/>
              <a:gd name="connsiteX2" fmla="*/ 2916332 w 2925617"/>
              <a:gd name="connsiteY2" fmla="*/ 2364819 h 2364819"/>
              <a:gd name="connsiteX3" fmla="*/ 2194685 w 2925617"/>
              <a:gd name="connsiteY3" fmla="*/ 2364819 h 2364819"/>
              <a:gd name="connsiteX4" fmla="*/ 2199921 w 2925617"/>
              <a:gd name="connsiteY4" fmla="*/ 2330509 h 2364819"/>
              <a:gd name="connsiteX5" fmla="*/ 2207473 w 2925617"/>
              <a:gd name="connsiteY5" fmla="*/ 2180946 h 2364819"/>
              <a:gd name="connsiteX6" fmla="*/ 744672 w 2925617"/>
              <a:gd name="connsiteY6" fmla="*/ 718146 h 2364819"/>
              <a:gd name="connsiteX7" fmla="*/ 47415 w 2925617"/>
              <a:gd name="connsiteY7" fmla="*/ 894698 h 2364819"/>
              <a:gd name="connsiteX8" fmla="*/ 0 w 2925617"/>
              <a:gd name="connsiteY8" fmla="*/ 923504 h 2364819"/>
              <a:gd name="connsiteX9" fmla="*/ 0 w 2925617"/>
              <a:gd name="connsiteY9" fmla="*/ 133233 h 2364819"/>
              <a:gd name="connsiteX10" fmla="*/ 96125 w 2925617"/>
              <a:gd name="connsiteY10" fmla="*/ 98051 h 2364819"/>
              <a:gd name="connsiteX11" fmla="*/ 744672 w 2925617"/>
              <a:gd name="connsiteY11" fmla="*/ 0 h 23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5617" h="2364819">
                <a:moveTo>
                  <a:pt x="744672" y="0"/>
                </a:moveTo>
                <a:cubicBezTo>
                  <a:pt x="1949175" y="0"/>
                  <a:pt x="2925617" y="976442"/>
                  <a:pt x="2925617" y="2180946"/>
                </a:cubicBezTo>
                <a:lnTo>
                  <a:pt x="2916332" y="2364819"/>
                </a:lnTo>
                <a:lnTo>
                  <a:pt x="2194685" y="2364819"/>
                </a:lnTo>
                <a:lnTo>
                  <a:pt x="2199921" y="2330509"/>
                </a:lnTo>
                <a:cubicBezTo>
                  <a:pt x="2204915" y="2281334"/>
                  <a:pt x="2207473" y="2231439"/>
                  <a:pt x="2207473" y="2180946"/>
                </a:cubicBezTo>
                <a:cubicBezTo>
                  <a:pt x="2207473" y="1373064"/>
                  <a:pt x="1552555" y="718146"/>
                  <a:pt x="744672" y="718146"/>
                </a:cubicBezTo>
                <a:cubicBezTo>
                  <a:pt x="492209" y="718146"/>
                  <a:pt x="254684" y="782103"/>
                  <a:pt x="47415" y="894698"/>
                </a:cubicBezTo>
                <a:lnTo>
                  <a:pt x="0" y="923504"/>
                </a:lnTo>
                <a:lnTo>
                  <a:pt x="0" y="133233"/>
                </a:lnTo>
                <a:lnTo>
                  <a:pt x="96125" y="98051"/>
                </a:lnTo>
                <a:cubicBezTo>
                  <a:pt x="301001" y="34328"/>
                  <a:pt x="518828" y="0"/>
                  <a:pt x="7446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23000"/>
                </a:schemeClr>
              </a:gs>
              <a:gs pos="69000">
                <a:schemeClr val="bg1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20223003-4B02-724F-A39E-59618CCC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邮件发送组件</a:t>
            </a: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CE7BD767-8A44-754B-B400-05F0D2B2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927" y="4115201"/>
            <a:ext cx="4661193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邮件发送组件实现通过不同的方式给指定邮箱用户发送消息功能，应用系统通过简单配置后即可使用，有效降低业务开发难度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D3F4CE-1179-1F4A-95D3-BB9F66DB66CC}"/>
              </a:ext>
            </a:extLst>
          </p:cNvPr>
          <p:cNvGrpSpPr/>
          <p:nvPr/>
        </p:nvGrpSpPr>
        <p:grpSpPr>
          <a:xfrm>
            <a:off x="7243484" y="1324639"/>
            <a:ext cx="3837589" cy="1423983"/>
            <a:chOff x="1062545" y="2593167"/>
            <a:chExt cx="3837589" cy="1611208"/>
          </a:xfrm>
        </p:grpSpPr>
        <p:sp>
          <p:nvSpPr>
            <p:cNvPr id="10" name="对角圆角矩形 26">
              <a:extLst>
                <a:ext uri="{FF2B5EF4-FFF2-40B4-BE49-F238E27FC236}">
                  <a16:creationId xmlns:a16="http://schemas.microsoft.com/office/drawing/2014/main" id="{A0BA062C-5650-8346-B0A8-6F6154D29A40}"/>
                </a:ext>
              </a:extLst>
            </p:cNvPr>
            <p:cNvSpPr/>
            <p:nvPr/>
          </p:nvSpPr>
          <p:spPr>
            <a:xfrm>
              <a:off x="1300134" y="2944375"/>
              <a:ext cx="3600000" cy="12600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4DE557F-630A-1F40-9965-7FE904C25FAB}"/>
                </a:ext>
              </a:extLst>
            </p:cNvPr>
            <p:cNvSpPr txBox="1"/>
            <p:nvPr/>
          </p:nvSpPr>
          <p:spPr>
            <a:xfrm>
              <a:off x="1468427" y="3206836"/>
              <a:ext cx="2600310" cy="89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SzPct val="80000"/>
                <a:buFont typeface="Wingdings" pitchFamily="2" charset="2"/>
                <a:buChar char="l"/>
              </a:pPr>
              <a:r>
                <a:rPr lang="zh-CN" altLang="en-US" sz="1600" dirty="0">
                  <a:latin typeface="+mn-ea"/>
                </a:rPr>
                <a:t>通过</a:t>
              </a:r>
              <a:r>
                <a:rPr lang="en-US" altLang="zh-CN" sz="1600" dirty="0">
                  <a:latin typeface="+mn-ea"/>
                </a:rPr>
                <a:t>Rest</a:t>
              </a:r>
              <a:r>
                <a:rPr lang="zh-CN" altLang="en-US" sz="1600" dirty="0">
                  <a:latin typeface="+mn-ea"/>
                </a:rPr>
                <a:t>接口维护模板</a:t>
              </a:r>
            </a:p>
            <a:p>
              <a:pPr marL="285750" lvl="0" indent="-285750">
                <a:lnSpc>
                  <a:spcPct val="150000"/>
                </a:lnSpc>
                <a:buSzPct val="80000"/>
                <a:buFont typeface="Wingdings" pitchFamily="2" charset="2"/>
                <a:buChar char="l"/>
              </a:pPr>
              <a:r>
                <a:rPr lang="zh-CN" altLang="en-US" sz="1600" dirty="0">
                  <a:latin typeface="+mn-ea"/>
                </a:rPr>
                <a:t>应用发送时提供模板</a:t>
              </a:r>
            </a:p>
          </p:txBody>
        </p:sp>
        <p:sp>
          <p:nvSpPr>
            <p:cNvPr id="12" name="对角圆角矩形 26">
              <a:extLst>
                <a:ext uri="{FF2B5EF4-FFF2-40B4-BE49-F238E27FC236}">
                  <a16:creationId xmlns:a16="http://schemas.microsoft.com/office/drawing/2014/main" id="{9AF06ABA-972A-3D40-AD61-44427B7D5844}"/>
                </a:ext>
              </a:extLst>
            </p:cNvPr>
            <p:cNvSpPr/>
            <p:nvPr/>
          </p:nvSpPr>
          <p:spPr>
            <a:xfrm>
              <a:off x="1062545" y="2593167"/>
              <a:ext cx="2600310" cy="5400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254000" dist="127000" dir="5400000" sx="83000" sy="83000" algn="t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396C51-7EAB-8B43-A08B-0E2579400A22}"/>
                </a:ext>
              </a:extLst>
            </p:cNvPr>
            <p:cNvSpPr txBox="1"/>
            <p:nvPr/>
          </p:nvSpPr>
          <p:spPr>
            <a:xfrm>
              <a:off x="1224032" y="2653740"/>
              <a:ext cx="227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灵活的邮件模板配置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23E794-337D-7C46-B394-CEE1389D5F56}"/>
              </a:ext>
            </a:extLst>
          </p:cNvPr>
          <p:cNvGrpSpPr/>
          <p:nvPr/>
        </p:nvGrpSpPr>
        <p:grpSpPr>
          <a:xfrm>
            <a:off x="7243485" y="3049578"/>
            <a:ext cx="3837588" cy="1423983"/>
            <a:chOff x="1062545" y="2593167"/>
            <a:chExt cx="3837588" cy="1611208"/>
          </a:xfrm>
        </p:grpSpPr>
        <p:sp>
          <p:nvSpPr>
            <p:cNvPr id="15" name="对角圆角矩形 26">
              <a:extLst>
                <a:ext uri="{FF2B5EF4-FFF2-40B4-BE49-F238E27FC236}">
                  <a16:creationId xmlns:a16="http://schemas.microsoft.com/office/drawing/2014/main" id="{F0F1FED5-B03B-AB46-AF23-3FEC7442882E}"/>
                </a:ext>
              </a:extLst>
            </p:cNvPr>
            <p:cNvSpPr/>
            <p:nvPr/>
          </p:nvSpPr>
          <p:spPr>
            <a:xfrm>
              <a:off x="1300133" y="2944375"/>
              <a:ext cx="3600000" cy="12600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EFE6720-22F4-3749-AFD9-257D4B97DA8B}"/>
                </a:ext>
              </a:extLst>
            </p:cNvPr>
            <p:cNvSpPr txBox="1"/>
            <p:nvPr/>
          </p:nvSpPr>
          <p:spPr>
            <a:xfrm>
              <a:off x="1468427" y="3220818"/>
              <a:ext cx="2600310" cy="89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SzPct val="80000"/>
                <a:buFont typeface="Wingdings" pitchFamily="2" charset="2"/>
                <a:buChar char="l"/>
              </a:pPr>
              <a:r>
                <a:rPr lang="en-US" altLang="zh-CN" sz="1600" dirty="0">
                  <a:latin typeface="+mn-ea"/>
                </a:rPr>
                <a:t>QQ</a:t>
              </a:r>
              <a:r>
                <a:rPr lang="zh-CN" altLang="en-US" sz="1600" dirty="0">
                  <a:latin typeface="+mn-ea"/>
                </a:rPr>
                <a:t>邮箱</a:t>
              </a:r>
              <a:endParaRPr lang="en-US" altLang="zh-CN" sz="1600" dirty="0">
                <a:latin typeface="+mn-ea"/>
              </a:endParaRPr>
            </a:p>
            <a:p>
              <a:pPr marL="285750" lvl="0" indent="-285750">
                <a:lnSpc>
                  <a:spcPct val="150000"/>
                </a:lnSpc>
                <a:buSzPct val="80000"/>
                <a:buFont typeface="Wingdings" pitchFamily="2" charset="2"/>
                <a:buChar char="l"/>
              </a:pPr>
              <a:r>
                <a:rPr lang="en-US" altLang="zh-CN" sz="1600" dirty="0">
                  <a:latin typeface="+mn-ea"/>
                </a:rPr>
                <a:t>163</a:t>
              </a:r>
              <a:r>
                <a:rPr lang="zh-CN" altLang="en-US" sz="1600" dirty="0">
                  <a:latin typeface="+mn-ea"/>
                </a:rPr>
                <a:t>邮箱</a:t>
              </a:r>
            </a:p>
          </p:txBody>
        </p:sp>
        <p:sp>
          <p:nvSpPr>
            <p:cNvPr id="17" name="对角圆角矩形 26">
              <a:extLst>
                <a:ext uri="{FF2B5EF4-FFF2-40B4-BE49-F238E27FC236}">
                  <a16:creationId xmlns:a16="http://schemas.microsoft.com/office/drawing/2014/main" id="{38B1816D-8D5C-3741-B5CB-E929AE05E4D0}"/>
                </a:ext>
              </a:extLst>
            </p:cNvPr>
            <p:cNvSpPr/>
            <p:nvPr/>
          </p:nvSpPr>
          <p:spPr>
            <a:xfrm>
              <a:off x="1062545" y="2593167"/>
              <a:ext cx="2600310" cy="5400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  <a:effectLst>
              <a:outerShdw blurRad="254000" dist="127000" dir="5400000" sx="83000" sy="83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B20F9A-19A2-C64F-9280-53AF3079FB43}"/>
                </a:ext>
              </a:extLst>
            </p:cNvPr>
            <p:cNvSpPr txBox="1"/>
            <p:nvPr/>
          </p:nvSpPr>
          <p:spPr>
            <a:xfrm>
              <a:off x="1353438" y="2670929"/>
              <a:ext cx="2018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支持多种邮箱配置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39A552-49ED-BA40-9270-2838EE96B6BB}"/>
              </a:ext>
            </a:extLst>
          </p:cNvPr>
          <p:cNvGrpSpPr/>
          <p:nvPr/>
        </p:nvGrpSpPr>
        <p:grpSpPr>
          <a:xfrm>
            <a:off x="7243485" y="4850389"/>
            <a:ext cx="3837588" cy="1423983"/>
            <a:chOff x="1062545" y="2593167"/>
            <a:chExt cx="3837588" cy="1611208"/>
          </a:xfrm>
        </p:grpSpPr>
        <p:sp>
          <p:nvSpPr>
            <p:cNvPr id="20" name="对角圆角矩形 26">
              <a:extLst>
                <a:ext uri="{FF2B5EF4-FFF2-40B4-BE49-F238E27FC236}">
                  <a16:creationId xmlns:a16="http://schemas.microsoft.com/office/drawing/2014/main" id="{EFA93231-B47A-5243-8DE1-B81507677350}"/>
                </a:ext>
              </a:extLst>
            </p:cNvPr>
            <p:cNvSpPr/>
            <p:nvPr/>
          </p:nvSpPr>
          <p:spPr>
            <a:xfrm>
              <a:off x="1300133" y="2944375"/>
              <a:ext cx="3600000" cy="12600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E2D90C0-40C2-004A-9CAC-755DE04B5081}"/>
                </a:ext>
              </a:extLst>
            </p:cNvPr>
            <p:cNvSpPr txBox="1"/>
            <p:nvPr/>
          </p:nvSpPr>
          <p:spPr>
            <a:xfrm>
              <a:off x="1468427" y="3220818"/>
              <a:ext cx="2929966" cy="787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SzPct val="80000"/>
                <a:buFont typeface="Wingdings" pitchFamily="2" charset="2"/>
                <a:buChar char="l"/>
              </a:pPr>
              <a:r>
                <a:rPr lang="zh-CN" altLang="en-US" sz="1600" dirty="0"/>
                <a:t>结合审计日志组件记录日志</a:t>
              </a:r>
            </a:p>
            <a:p>
              <a:pPr marL="285750" lvl="0" indent="-285750">
                <a:lnSpc>
                  <a:spcPct val="150000"/>
                </a:lnSpc>
                <a:buSzPct val="80000"/>
                <a:buFont typeface="Wingdings" pitchFamily="2" charset="2"/>
                <a:buChar char="l"/>
              </a:pPr>
              <a:r>
                <a:rPr lang="zh-CN" altLang="en-US" sz="1600" dirty="0"/>
                <a:t>同步或异步</a:t>
              </a:r>
            </a:p>
          </p:txBody>
        </p:sp>
        <p:sp>
          <p:nvSpPr>
            <p:cNvPr id="22" name="对角圆角矩形 26">
              <a:extLst>
                <a:ext uri="{FF2B5EF4-FFF2-40B4-BE49-F238E27FC236}">
                  <a16:creationId xmlns:a16="http://schemas.microsoft.com/office/drawing/2014/main" id="{2D04BF07-2C8F-024C-96BE-E44E9A78C56B}"/>
                </a:ext>
              </a:extLst>
            </p:cNvPr>
            <p:cNvSpPr/>
            <p:nvPr/>
          </p:nvSpPr>
          <p:spPr>
            <a:xfrm>
              <a:off x="1062545" y="2593167"/>
              <a:ext cx="2600310" cy="5400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254000" dist="127000" dir="5400000" sx="83000" sy="83000" algn="t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7767F65-7251-9646-9053-D3012B501969}"/>
                </a:ext>
              </a:extLst>
            </p:cNvPr>
            <p:cNvSpPr txBox="1"/>
            <p:nvPr/>
          </p:nvSpPr>
          <p:spPr>
            <a:xfrm>
              <a:off x="1353438" y="2654624"/>
              <a:ext cx="2018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自动记录发送日记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472F2F6-A897-774A-92B6-FE1110FDB3A6}"/>
              </a:ext>
            </a:extLst>
          </p:cNvPr>
          <p:cNvSpPr txBox="1"/>
          <p:nvPr/>
        </p:nvSpPr>
        <p:spPr>
          <a:xfrm>
            <a:off x="1306796" y="1773303"/>
            <a:ext cx="44598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en" altLang="zh-CN" sz="12000" b="1" dirty="0">
                <a:solidFill>
                  <a:schemeClr val="bg1">
                    <a:lumMod val="95000"/>
                  </a:schemeClr>
                </a:solidFill>
                <a:latin typeface="Arial Black" panose="020B0604020202020204" pitchFamily="34" charset="0"/>
                <a:ea typeface="微软雅黑" panose="020B0503020204020204" pitchFamily="34" charset="-122"/>
                <a:cs typeface="Arial Black" panose="020B0604020202020204" pitchFamily="34" charset="0"/>
              </a:rPr>
              <a:t>MAIL</a:t>
            </a:r>
            <a:endParaRPr kumimoji="1" lang="zh-CN" altLang="en-US" sz="12000" b="1" spc="-150" dirty="0">
              <a:solidFill>
                <a:schemeClr val="bg1">
                  <a:lumMod val="9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9D9285A-C3DE-7046-A28C-D73E099A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28" y="2416073"/>
            <a:ext cx="1237277" cy="11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5">
            <a:extLst>
              <a:ext uri="{FF2B5EF4-FFF2-40B4-BE49-F238E27FC236}">
                <a16:creationId xmlns:a16="http://schemas.microsoft.com/office/drawing/2014/main" id="{D3088526-7881-3943-A4C4-5BA46235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E0DAD0-32C1-4A4E-972B-60B15370BCE7}"/>
              </a:ext>
            </a:extLst>
          </p:cNvPr>
          <p:cNvSpPr txBox="1"/>
          <p:nvPr/>
        </p:nvSpPr>
        <p:spPr>
          <a:xfrm>
            <a:off x="1674340" y="1421028"/>
            <a:ext cx="3206579" cy="333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用户组织机构</a:t>
            </a:r>
            <a:r>
              <a:rPr lang="en-US" altLang="zh-CN" dirty="0"/>
              <a:t>/</a:t>
            </a:r>
            <a:r>
              <a:rPr lang="zh-CN" altLang="en-US" dirty="0"/>
              <a:t>角色权限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审计日志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短信发送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认证中心</a:t>
            </a:r>
            <a:r>
              <a:rPr lang="en-US" altLang="zh-CN" dirty="0"/>
              <a:t>/</a:t>
            </a:r>
            <a:r>
              <a:rPr lang="zh-CN" altLang="en-US" dirty="0"/>
              <a:t>登录组件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SpringBoot</a:t>
            </a:r>
            <a:r>
              <a:rPr lang="zh-CN" altLang="en-US" dirty="0"/>
              <a:t>工程模版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数据库版本管理组件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C6DE24-A89C-4829-A13D-0E14A1B8280A}"/>
              </a:ext>
            </a:extLst>
          </p:cNvPr>
          <p:cNvSpPr txBox="1"/>
          <p:nvPr/>
        </p:nvSpPr>
        <p:spPr>
          <a:xfrm>
            <a:off x="6518188" y="1421028"/>
            <a:ext cx="3206579" cy="333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安全组件包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常用工具包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缓存组件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动态数据源组件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定时任务组件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邮件发送组件</a:t>
            </a:r>
          </a:p>
        </p:txBody>
      </p:sp>
    </p:spTree>
    <p:extLst>
      <p:ext uri="{BB962C8B-B14F-4D97-AF65-F5344CB8AC3E}">
        <p14:creationId xmlns:p14="http://schemas.microsoft.com/office/powerpoint/2010/main" val="38755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5">
            <a:extLst>
              <a:ext uri="{FF2B5EF4-FFF2-40B4-BE49-F238E27FC236}">
                <a16:creationId xmlns:a16="http://schemas.microsoft.com/office/drawing/2014/main" id="{D3088526-7881-3943-A4C4-5BA46235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用户组织机构模型库</a:t>
            </a:r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7A5A9508-8337-8E4B-BF0F-856E5DD97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2" y="1332501"/>
            <a:ext cx="10386570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用户组织机构模型库提供用户、组织机构、角色、权限的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查询对象、数据对象、传输对象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标准化封装及扩展支持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ED218A-A6F0-8E46-AA4B-F4848D8AE07D}"/>
              </a:ext>
            </a:extLst>
          </p:cNvPr>
          <p:cNvGrpSpPr/>
          <p:nvPr/>
        </p:nvGrpSpPr>
        <p:grpSpPr>
          <a:xfrm>
            <a:off x="1364102" y="2594374"/>
            <a:ext cx="2422022" cy="3055558"/>
            <a:chOff x="1062545" y="2593167"/>
            <a:chExt cx="2422022" cy="3055558"/>
          </a:xfrm>
        </p:grpSpPr>
        <p:sp>
          <p:nvSpPr>
            <p:cNvPr id="28" name="对角圆角矩形 26">
              <a:extLst>
                <a:ext uri="{FF2B5EF4-FFF2-40B4-BE49-F238E27FC236}">
                  <a16:creationId xmlns:a16="http://schemas.microsoft.com/office/drawing/2014/main" id="{95583F2A-5FB1-9642-991D-9C68955778FE}"/>
                </a:ext>
              </a:extLst>
            </p:cNvPr>
            <p:cNvSpPr/>
            <p:nvPr/>
          </p:nvSpPr>
          <p:spPr>
            <a:xfrm>
              <a:off x="1300135" y="2944375"/>
              <a:ext cx="2184432" cy="270435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368300" dist="622300" dir="5400000" sx="78000" sy="78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B74F64F-087D-FE4D-9509-898815D1D0AA}"/>
                </a:ext>
              </a:extLst>
            </p:cNvPr>
            <p:cNvSpPr txBox="1"/>
            <p:nvPr/>
          </p:nvSpPr>
          <p:spPr>
            <a:xfrm>
              <a:off x="1468427" y="3545579"/>
              <a:ext cx="1872003" cy="152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封装标准化数据传递模型，提供面向开发的标准数据封装模型</a:t>
              </a:r>
            </a:p>
          </p:txBody>
        </p:sp>
        <p:sp>
          <p:nvSpPr>
            <p:cNvPr id="33" name="对角圆角矩形 26">
              <a:extLst>
                <a:ext uri="{FF2B5EF4-FFF2-40B4-BE49-F238E27FC236}">
                  <a16:creationId xmlns:a16="http://schemas.microsoft.com/office/drawing/2014/main" id="{AC2C2940-2C92-9A43-AFB4-DE98C1FE8398}"/>
                </a:ext>
              </a:extLst>
            </p:cNvPr>
            <p:cNvSpPr/>
            <p:nvPr/>
          </p:nvSpPr>
          <p:spPr>
            <a:xfrm>
              <a:off x="1062545" y="2593167"/>
              <a:ext cx="1800000" cy="7200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254000" dist="190500" dir="5400000" sx="83000" sy="83000" algn="t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A12B245-FCC2-1B4E-AEDE-33809133DDB4}"/>
                </a:ext>
              </a:extLst>
            </p:cNvPr>
            <p:cNvSpPr txBox="1"/>
            <p:nvPr/>
          </p:nvSpPr>
          <p:spPr>
            <a:xfrm>
              <a:off x="1180373" y="2664885"/>
              <a:ext cx="1564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查询对象封装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Criteria</a:t>
              </a: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C0D149-8249-8F48-BA39-8CF6F42D1923}"/>
              </a:ext>
            </a:extLst>
          </p:cNvPr>
          <p:cNvGrpSpPr/>
          <p:nvPr/>
        </p:nvGrpSpPr>
        <p:grpSpPr>
          <a:xfrm>
            <a:off x="4814193" y="2594374"/>
            <a:ext cx="2422022" cy="3055558"/>
            <a:chOff x="4555287" y="2593167"/>
            <a:chExt cx="2422022" cy="3055558"/>
          </a:xfrm>
        </p:grpSpPr>
        <p:sp>
          <p:nvSpPr>
            <p:cNvPr id="37" name="对角圆角矩形 26">
              <a:extLst>
                <a:ext uri="{FF2B5EF4-FFF2-40B4-BE49-F238E27FC236}">
                  <a16:creationId xmlns:a16="http://schemas.microsoft.com/office/drawing/2014/main" id="{07E226D8-B374-5241-96AC-F28058A9B0AC}"/>
                </a:ext>
              </a:extLst>
            </p:cNvPr>
            <p:cNvSpPr/>
            <p:nvPr/>
          </p:nvSpPr>
          <p:spPr>
            <a:xfrm>
              <a:off x="4792877" y="2944375"/>
              <a:ext cx="2184432" cy="270435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368300" dist="622300" dir="5400000" sx="78000" sy="78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对角圆角矩形 26">
              <a:extLst>
                <a:ext uri="{FF2B5EF4-FFF2-40B4-BE49-F238E27FC236}">
                  <a16:creationId xmlns:a16="http://schemas.microsoft.com/office/drawing/2014/main" id="{ED5F4861-48D0-B84B-99A3-5CF0574DD501}"/>
                </a:ext>
              </a:extLst>
            </p:cNvPr>
            <p:cNvSpPr/>
            <p:nvPr/>
          </p:nvSpPr>
          <p:spPr>
            <a:xfrm>
              <a:off x="4555287" y="2593167"/>
              <a:ext cx="1800000" cy="7200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  <a:effectLst>
              <a:outerShdw blurRad="254000" dist="190500" dir="5400000" sx="83000" sy="83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E4EB229-8CC1-4A4E-82F7-16211E0FCD03}"/>
                </a:ext>
              </a:extLst>
            </p:cNvPr>
            <p:cNvSpPr txBox="1"/>
            <p:nvPr/>
          </p:nvSpPr>
          <p:spPr>
            <a:xfrm>
              <a:off x="4936530" y="3545578"/>
              <a:ext cx="1897125" cy="152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提供快速开发支持，提供标准化的用户、组织机构、角色、权限模型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A728DEA-0FC0-FE46-9E3B-F405D226F6B8}"/>
                </a:ext>
              </a:extLst>
            </p:cNvPr>
            <p:cNvSpPr txBox="1"/>
            <p:nvPr/>
          </p:nvSpPr>
          <p:spPr>
            <a:xfrm>
              <a:off x="4742460" y="2665701"/>
              <a:ext cx="142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数据对象封装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DO</a:t>
              </a: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1A89ED-64CC-B640-9C28-C318E179B282}"/>
              </a:ext>
            </a:extLst>
          </p:cNvPr>
          <p:cNvGrpSpPr/>
          <p:nvPr/>
        </p:nvGrpSpPr>
        <p:grpSpPr>
          <a:xfrm>
            <a:off x="8264284" y="2579629"/>
            <a:ext cx="2422022" cy="3055558"/>
            <a:chOff x="7962727" y="2578422"/>
            <a:chExt cx="2422022" cy="3055558"/>
          </a:xfrm>
        </p:grpSpPr>
        <p:sp>
          <p:nvSpPr>
            <p:cNvPr id="25" name="对角圆角矩形 26">
              <a:extLst>
                <a:ext uri="{FF2B5EF4-FFF2-40B4-BE49-F238E27FC236}">
                  <a16:creationId xmlns:a16="http://schemas.microsoft.com/office/drawing/2014/main" id="{2AFED7C5-9F73-FA4E-A7A7-6CE4675E3737}"/>
                </a:ext>
              </a:extLst>
            </p:cNvPr>
            <p:cNvSpPr/>
            <p:nvPr/>
          </p:nvSpPr>
          <p:spPr>
            <a:xfrm>
              <a:off x="8200317" y="2929630"/>
              <a:ext cx="2184432" cy="270435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368300" dist="622300" dir="5400000" sx="78000" sy="78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对角圆角矩形 26">
              <a:extLst>
                <a:ext uri="{FF2B5EF4-FFF2-40B4-BE49-F238E27FC236}">
                  <a16:creationId xmlns:a16="http://schemas.microsoft.com/office/drawing/2014/main" id="{749B635C-20F5-FC40-85CF-5E11619FED2A}"/>
                </a:ext>
              </a:extLst>
            </p:cNvPr>
            <p:cNvSpPr/>
            <p:nvPr/>
          </p:nvSpPr>
          <p:spPr>
            <a:xfrm>
              <a:off x="7962727" y="2578422"/>
              <a:ext cx="1800000" cy="7200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254000" dist="190500" dir="5400000" sx="83000" sy="83000" algn="t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3259D20-5088-AE40-A296-E497C6F209DE}"/>
                </a:ext>
              </a:extLst>
            </p:cNvPr>
            <p:cNvSpPr txBox="1"/>
            <p:nvPr/>
          </p:nvSpPr>
          <p:spPr>
            <a:xfrm>
              <a:off x="8357893" y="3530833"/>
              <a:ext cx="1869279" cy="1156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应对灵活的需求变化，提供便捷的模型扩展支持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F59E203-2F50-5F47-A406-A88EBD878869}"/>
                </a:ext>
              </a:extLst>
            </p:cNvPr>
            <p:cNvSpPr txBox="1"/>
            <p:nvPr/>
          </p:nvSpPr>
          <p:spPr>
            <a:xfrm>
              <a:off x="8057820" y="2652091"/>
              <a:ext cx="1609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传递对象封装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DTO</a:t>
              </a: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99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">
            <a:extLst>
              <a:ext uri="{FF2B5EF4-FFF2-40B4-BE49-F238E27FC236}">
                <a16:creationId xmlns:a16="http://schemas.microsoft.com/office/drawing/2014/main" id="{1FA38511-870D-0C4A-AE62-B85C8247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" y="1718297"/>
            <a:ext cx="4749441" cy="9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用户组织机构组件是一款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便捷的通用用户组织机构权限管理组件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25">
            <a:extLst>
              <a:ext uri="{FF2B5EF4-FFF2-40B4-BE49-F238E27FC236}">
                <a16:creationId xmlns:a16="http://schemas.microsoft.com/office/drawing/2014/main" id="{A9D5AF78-6454-EF46-81ED-35FDA1ADA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用户组织机构组件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437B19-1409-E848-8537-E41A4636AD5B}"/>
              </a:ext>
            </a:extLst>
          </p:cNvPr>
          <p:cNvSpPr txBox="1"/>
          <p:nvPr/>
        </p:nvSpPr>
        <p:spPr>
          <a:xfrm>
            <a:off x="7150237" y="16698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快速的管理功能获取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0407C-E94E-7947-84C5-0B46DA98A3CC}"/>
              </a:ext>
            </a:extLst>
          </p:cNvPr>
          <p:cNvSpPr txBox="1"/>
          <p:nvPr/>
        </p:nvSpPr>
        <p:spPr>
          <a:xfrm>
            <a:off x="7150237" y="2072894"/>
            <a:ext cx="447570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提供标准的用户、组织机构、权限、多租户、功能管理、数据权限等基础功能的数据操作实现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E53996-9B38-FD42-BF18-F0A533CC5A72}"/>
              </a:ext>
            </a:extLst>
          </p:cNvPr>
          <p:cNvSpPr txBox="1"/>
          <p:nvPr/>
        </p:nvSpPr>
        <p:spPr>
          <a:xfrm>
            <a:off x="7150237" y="32225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灵活的集成方式选择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CF158A-0E6F-094C-AC8B-C9989946DB92}"/>
              </a:ext>
            </a:extLst>
          </p:cNvPr>
          <p:cNvSpPr txBox="1"/>
          <p:nvPr/>
        </p:nvSpPr>
        <p:spPr>
          <a:xfrm>
            <a:off x="7150237" y="3625551"/>
            <a:ext cx="4442634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提供了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Controller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层与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Service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层两种集成方式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13A656-EB7E-254A-ADD4-0A729754B682}"/>
              </a:ext>
            </a:extLst>
          </p:cNvPr>
          <p:cNvSpPr txBox="1"/>
          <p:nvPr/>
        </p:nvSpPr>
        <p:spPr>
          <a:xfrm>
            <a:off x="7150237" y="46818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强大的模型扩展能力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0CD148-49BB-0F4E-89D8-254D46F44079}"/>
              </a:ext>
            </a:extLst>
          </p:cNvPr>
          <p:cNvSpPr txBox="1"/>
          <p:nvPr/>
        </p:nvSpPr>
        <p:spPr>
          <a:xfrm>
            <a:off x="7150237" y="5107298"/>
            <a:ext cx="444263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支持数据字段扩展功能，用户组织机构权限组件提供了数据字段扩展功能，不需要对原有方法进行重写，即可对原有提供的数据字段进行扩展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970D370-2FEA-C640-BBC1-09DF3654BB4F}"/>
              </a:ext>
            </a:extLst>
          </p:cNvPr>
          <p:cNvGrpSpPr/>
          <p:nvPr/>
        </p:nvGrpSpPr>
        <p:grpSpPr>
          <a:xfrm>
            <a:off x="6096000" y="4681832"/>
            <a:ext cx="780662" cy="780663"/>
            <a:chOff x="9126189" y="3114443"/>
            <a:chExt cx="1016000" cy="1016001"/>
          </a:xfrm>
        </p:grpSpPr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1C16BC74-EC84-A241-8358-AA383A88B921}"/>
                </a:ext>
              </a:extLst>
            </p:cNvPr>
            <p:cNvSpPr/>
            <p:nvPr/>
          </p:nvSpPr>
          <p:spPr>
            <a:xfrm>
              <a:off x="9126189" y="3114443"/>
              <a:ext cx="1016000" cy="1016001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>
              <a:outerShdw blurRad="241300" dist="190500" dir="5400000" sx="86000" sy="86000" algn="t" rotWithShape="0">
                <a:srgbClr val="C00000">
                  <a:alpha val="43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1334A473-94F9-B14C-89F3-3A0858DB7B30}"/>
                </a:ext>
              </a:extLst>
            </p:cNvPr>
            <p:cNvSpPr/>
            <p:nvPr/>
          </p:nvSpPr>
          <p:spPr>
            <a:xfrm>
              <a:off x="9411939" y="3440602"/>
              <a:ext cx="444501" cy="36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5" y="3600"/>
                  </a:moveTo>
                  <a:lnTo>
                    <a:pt x="19145" y="3600"/>
                  </a:lnTo>
                  <a:cubicBezTo>
                    <a:pt x="19417" y="3600"/>
                    <a:pt x="19636" y="3332"/>
                    <a:pt x="19636" y="3000"/>
                  </a:cubicBezTo>
                  <a:cubicBezTo>
                    <a:pt x="19636" y="2669"/>
                    <a:pt x="19417" y="2400"/>
                    <a:pt x="19145" y="2400"/>
                  </a:cubicBezTo>
                  <a:lnTo>
                    <a:pt x="2455" y="2400"/>
                  </a:lnTo>
                  <a:cubicBezTo>
                    <a:pt x="2183" y="2400"/>
                    <a:pt x="1964" y="2669"/>
                    <a:pt x="1964" y="3000"/>
                  </a:cubicBezTo>
                  <a:cubicBezTo>
                    <a:pt x="1964" y="3332"/>
                    <a:pt x="2183" y="3600"/>
                    <a:pt x="2455" y="3600"/>
                  </a:cubicBezTo>
                  <a:moveTo>
                    <a:pt x="20618" y="20400"/>
                  </a:moveTo>
                  <a:lnTo>
                    <a:pt x="982" y="20400"/>
                  </a:lnTo>
                  <a:lnTo>
                    <a:pt x="982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982" y="4800"/>
                  </a:lnTo>
                  <a:cubicBezTo>
                    <a:pt x="439" y="4800"/>
                    <a:pt x="0" y="5338"/>
                    <a:pt x="0" y="6000"/>
                  </a:cubicBezTo>
                  <a:lnTo>
                    <a:pt x="0" y="20400"/>
                  </a:lnTo>
                  <a:cubicBezTo>
                    <a:pt x="0" y="21062"/>
                    <a:pt x="439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  <a:moveTo>
                    <a:pt x="4418" y="1200"/>
                  </a:moveTo>
                  <a:lnTo>
                    <a:pt x="17182" y="1200"/>
                  </a:lnTo>
                  <a:cubicBezTo>
                    <a:pt x="17453" y="1200"/>
                    <a:pt x="17673" y="932"/>
                    <a:pt x="17673" y="600"/>
                  </a:cubicBezTo>
                  <a:cubicBezTo>
                    <a:pt x="17673" y="269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269"/>
                    <a:pt x="3927" y="600"/>
                  </a:cubicBezTo>
                  <a:cubicBezTo>
                    <a:pt x="3927" y="932"/>
                    <a:pt x="4147" y="1200"/>
                    <a:pt x="4418" y="1200"/>
                  </a:cubicBezTo>
                </a:path>
              </a:pathLst>
            </a:custGeom>
            <a:solidFill>
              <a:srgbClr val="F7F9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8CD9BA-4A55-2848-B221-00012291068F}"/>
              </a:ext>
            </a:extLst>
          </p:cNvPr>
          <p:cNvGrpSpPr/>
          <p:nvPr/>
        </p:nvGrpSpPr>
        <p:grpSpPr>
          <a:xfrm>
            <a:off x="6096000" y="1692880"/>
            <a:ext cx="780662" cy="780663"/>
            <a:chOff x="1877760" y="3210868"/>
            <a:chExt cx="1016000" cy="1016001"/>
          </a:xfrm>
        </p:grpSpPr>
        <p:sp>
          <p:nvSpPr>
            <p:cNvPr id="49" name="Circle">
              <a:extLst>
                <a:ext uri="{FF2B5EF4-FFF2-40B4-BE49-F238E27FC236}">
                  <a16:creationId xmlns:a16="http://schemas.microsoft.com/office/drawing/2014/main" id="{FA14C5C0-212F-FF41-880F-48560E670AFC}"/>
                </a:ext>
              </a:extLst>
            </p:cNvPr>
            <p:cNvSpPr/>
            <p:nvPr/>
          </p:nvSpPr>
          <p:spPr>
            <a:xfrm>
              <a:off x="1877760" y="3210868"/>
              <a:ext cx="1016000" cy="1016001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>
              <a:outerShdw blurRad="241300" dist="190500" dir="5400000" sx="86000" sy="86000" algn="t" rotWithShape="0">
                <a:srgbClr val="C00000">
                  <a:alpha val="43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856CF7E3-92EF-3C44-BFAE-2F057DD99979}"/>
                </a:ext>
              </a:extLst>
            </p:cNvPr>
            <p:cNvSpPr/>
            <p:nvPr/>
          </p:nvSpPr>
          <p:spPr>
            <a:xfrm>
              <a:off x="2163510" y="3496618"/>
              <a:ext cx="444501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rgbClr val="F7F9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72B5C1-CD19-8440-81BF-854F45A00704}"/>
              </a:ext>
            </a:extLst>
          </p:cNvPr>
          <p:cNvGrpSpPr/>
          <p:nvPr/>
        </p:nvGrpSpPr>
        <p:grpSpPr>
          <a:xfrm>
            <a:off x="6096000" y="3219143"/>
            <a:ext cx="780662" cy="780662"/>
            <a:chOff x="5621421" y="3161640"/>
            <a:chExt cx="1016000" cy="1016000"/>
          </a:xfrm>
        </p:grpSpPr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514CD390-7EB6-A14F-AEB0-FAEA9EEC838B}"/>
                </a:ext>
              </a:extLst>
            </p:cNvPr>
            <p:cNvSpPr/>
            <p:nvPr/>
          </p:nvSpPr>
          <p:spPr>
            <a:xfrm>
              <a:off x="5621421" y="3161640"/>
              <a:ext cx="1016000" cy="101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>
              <a:outerShdw blurRad="241300" dist="190500" dir="5400000" sx="86000" sy="86000" algn="t" rotWithShape="0">
                <a:srgbClr val="000000">
                  <a:alpha val="4313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FF9499B5-0CA0-9F4E-BE99-60ED68982DEF}"/>
                </a:ext>
              </a:extLst>
            </p:cNvPr>
            <p:cNvSpPr/>
            <p:nvPr/>
          </p:nvSpPr>
          <p:spPr>
            <a:xfrm>
              <a:off x="5907171" y="3467587"/>
              <a:ext cx="444501" cy="40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solidFill>
              <a:srgbClr val="F7F9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FB63802-A8AA-8A4F-AB57-0D11335B6ADE}"/>
              </a:ext>
            </a:extLst>
          </p:cNvPr>
          <p:cNvSpPr txBox="1"/>
          <p:nvPr/>
        </p:nvSpPr>
        <p:spPr>
          <a:xfrm>
            <a:off x="819097" y="3112138"/>
            <a:ext cx="4477298" cy="263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使用者可以通过对该组件的引用，来获取对于用户、组织机构、权限、多租户、功能管理、数据权限等多种通用系统的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组件运用一种简单、快捷的机制，对使用者提供了数据库字段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扩展功能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、返回数据的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映射功能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等。是一款拥有高度灵活性的组件，能极大程度的提升使用者的研发效率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62C375-5E1A-E448-BA0C-337DF9F6284D}"/>
              </a:ext>
            </a:extLst>
          </p:cNvPr>
          <p:cNvSpPr/>
          <p:nvPr/>
        </p:nvSpPr>
        <p:spPr>
          <a:xfrm>
            <a:off x="914400" y="2764977"/>
            <a:ext cx="1757548" cy="54267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8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AA06B02-72AF-544E-A759-A1C4EB30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" y="1223055"/>
            <a:ext cx="10728325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审计日志组件是一款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快速实现审计日志采集、存储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的功能组件。通过审计日志组件，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快速实现规范化的日志处理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，从而降低项目组开发中关于审计日志采集和存储的重复开发，提供优化的存储方案，为应用提供更好的业务场景支持。</a:t>
            </a: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BD6A453D-A0BB-D14A-9EF8-CC30767C7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审计日志组件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55780E-D548-CC4D-AB50-661DA4A728BC}"/>
              </a:ext>
            </a:extLst>
          </p:cNvPr>
          <p:cNvSpPr txBox="1"/>
          <p:nvPr/>
        </p:nvSpPr>
        <p:spPr>
          <a:xfrm>
            <a:off x="731837" y="4289339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适应开发需要，集成形式最简化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82EA45-92FE-3C44-88B6-70C5F3B9CA13}"/>
              </a:ext>
            </a:extLst>
          </p:cNvPr>
          <p:cNvSpPr txBox="1"/>
          <p:nvPr/>
        </p:nvSpPr>
        <p:spPr>
          <a:xfrm>
            <a:off x="4590606" y="4289339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应对多种场景，存储手段可选择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9AFA16-186D-EB43-8D29-A5CBDDADF152}"/>
              </a:ext>
            </a:extLst>
          </p:cNvPr>
          <p:cNvSpPr txBox="1"/>
          <p:nvPr/>
        </p:nvSpPr>
        <p:spPr>
          <a:xfrm>
            <a:off x="8275638" y="4289339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降低使用门槛，快速使用可配置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2D8698E-A80B-F746-8FE8-63B648F3039F}"/>
              </a:ext>
            </a:extLst>
          </p:cNvPr>
          <p:cNvGrpSpPr/>
          <p:nvPr/>
        </p:nvGrpSpPr>
        <p:grpSpPr>
          <a:xfrm>
            <a:off x="1857688" y="3026228"/>
            <a:ext cx="805543" cy="805543"/>
            <a:chOff x="2003285" y="3533582"/>
            <a:chExt cx="514350" cy="51435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EDA61D6-9C8B-A447-B59C-366EC7F9DF07}"/>
                </a:ext>
              </a:extLst>
            </p:cNvPr>
            <p:cNvSpPr/>
            <p:nvPr/>
          </p:nvSpPr>
          <p:spPr>
            <a:xfrm rot="18900000">
              <a:off x="2003285" y="3533582"/>
              <a:ext cx="514350" cy="514350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330200" dist="241300" dir="5400000" sx="88000" sy="88000" algn="t" rotWithShape="0">
                <a:srgbClr val="C00000">
                  <a:alpha val="36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6D447B7-67AA-E348-B4F7-01103BAD9682}"/>
                </a:ext>
              </a:extLst>
            </p:cNvPr>
            <p:cNvSpPr txBox="1"/>
            <p:nvPr/>
          </p:nvSpPr>
          <p:spPr>
            <a:xfrm>
              <a:off x="2128946" y="3623715"/>
              <a:ext cx="245854" cy="334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2CBA8E2-8289-3842-863F-8C8A9398C2EF}"/>
              </a:ext>
            </a:extLst>
          </p:cNvPr>
          <p:cNvSpPr txBox="1"/>
          <p:nvPr/>
        </p:nvSpPr>
        <p:spPr>
          <a:xfrm>
            <a:off x="731837" y="4704852"/>
            <a:ext cx="3057247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无论是已完成的应用还是新开发的应用，都可以通过最简单的方式集成组件，快速覆盖应用场景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06720A-593B-1448-AB0F-F2BAFC3E7EE1}"/>
              </a:ext>
            </a:extLst>
          </p:cNvPr>
          <p:cNvSpPr txBox="1"/>
          <p:nvPr/>
        </p:nvSpPr>
        <p:spPr>
          <a:xfrm>
            <a:off x="4590605" y="4704852"/>
            <a:ext cx="3057247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覆盖高效与简便的应用场景，组件支持同步存储和异步存储两种方式：同步存储、异步存储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DFDC5C-9C9C-A140-B6AC-F7C41770FFEB}"/>
              </a:ext>
            </a:extLst>
          </p:cNvPr>
          <p:cNvSpPr txBox="1"/>
          <p:nvPr/>
        </p:nvSpPr>
        <p:spPr>
          <a:xfrm>
            <a:off x="8275637" y="4704852"/>
            <a:ext cx="3057247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组件的使用难度极大降低，所有功能使用和切换选择都可以通过配置的方式实现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FE2CFD6-9BDB-4F4B-A5D1-46431AF2C4FE}"/>
              </a:ext>
            </a:extLst>
          </p:cNvPr>
          <p:cNvGrpSpPr/>
          <p:nvPr/>
        </p:nvGrpSpPr>
        <p:grpSpPr>
          <a:xfrm>
            <a:off x="5693227" y="3026228"/>
            <a:ext cx="805543" cy="805543"/>
            <a:chOff x="2003285" y="3533582"/>
            <a:chExt cx="514350" cy="51435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A2799C6-9E8D-3C48-85BF-4AA94F532880}"/>
                </a:ext>
              </a:extLst>
            </p:cNvPr>
            <p:cNvSpPr/>
            <p:nvPr/>
          </p:nvSpPr>
          <p:spPr>
            <a:xfrm rot="18900000">
              <a:off x="2003285" y="3533582"/>
              <a:ext cx="514350" cy="514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  <a:effectLst>
              <a:outerShdw blurRad="330200" dist="241300" dir="5400000" sx="88000" sy="88000" algn="t" rotWithShape="0">
                <a:schemeClr val="tx1">
                  <a:lumMod val="75000"/>
                  <a:lumOff val="25000"/>
                  <a:alpha val="36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4D98301-8B81-0641-A5FF-BB4F9F3C8E0A}"/>
                </a:ext>
              </a:extLst>
            </p:cNvPr>
            <p:cNvSpPr txBox="1"/>
            <p:nvPr/>
          </p:nvSpPr>
          <p:spPr>
            <a:xfrm>
              <a:off x="2137532" y="3623715"/>
              <a:ext cx="245854" cy="334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6D91665-59CD-F344-B041-85472093B860}"/>
              </a:ext>
            </a:extLst>
          </p:cNvPr>
          <p:cNvGrpSpPr/>
          <p:nvPr/>
        </p:nvGrpSpPr>
        <p:grpSpPr>
          <a:xfrm>
            <a:off x="9401488" y="3026228"/>
            <a:ext cx="805543" cy="805543"/>
            <a:chOff x="2003285" y="3533582"/>
            <a:chExt cx="514350" cy="51435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B3345AD-9B15-3546-BD2D-1CE549B93DD1}"/>
                </a:ext>
              </a:extLst>
            </p:cNvPr>
            <p:cNvSpPr/>
            <p:nvPr/>
          </p:nvSpPr>
          <p:spPr>
            <a:xfrm rot="18900000">
              <a:off x="2003285" y="3533582"/>
              <a:ext cx="514350" cy="514350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330200" dist="241300" dir="5400000" sx="88000" sy="88000" algn="t" rotWithShape="0">
                <a:srgbClr val="C00000">
                  <a:alpha val="36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4896EE3-0105-3845-9985-99B2E65A49EB}"/>
                </a:ext>
              </a:extLst>
            </p:cNvPr>
            <p:cNvSpPr txBox="1"/>
            <p:nvPr/>
          </p:nvSpPr>
          <p:spPr>
            <a:xfrm>
              <a:off x="2137532" y="3623715"/>
              <a:ext cx="245854" cy="334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形状 36">
            <a:extLst>
              <a:ext uri="{FF2B5EF4-FFF2-40B4-BE49-F238E27FC236}">
                <a16:creationId xmlns:a16="http://schemas.microsoft.com/office/drawing/2014/main" id="{7E1C0640-B67A-DB4E-95D1-559E5AC5C638}"/>
              </a:ext>
            </a:extLst>
          </p:cNvPr>
          <p:cNvSpPr/>
          <p:nvPr/>
        </p:nvSpPr>
        <p:spPr>
          <a:xfrm>
            <a:off x="0" y="4493181"/>
            <a:ext cx="2925617" cy="2364819"/>
          </a:xfrm>
          <a:custGeom>
            <a:avLst/>
            <a:gdLst>
              <a:gd name="connsiteX0" fmla="*/ 744672 w 2925617"/>
              <a:gd name="connsiteY0" fmla="*/ 0 h 2364819"/>
              <a:gd name="connsiteX1" fmla="*/ 2925617 w 2925617"/>
              <a:gd name="connsiteY1" fmla="*/ 2180946 h 2364819"/>
              <a:gd name="connsiteX2" fmla="*/ 2916332 w 2925617"/>
              <a:gd name="connsiteY2" fmla="*/ 2364819 h 2364819"/>
              <a:gd name="connsiteX3" fmla="*/ 2194685 w 2925617"/>
              <a:gd name="connsiteY3" fmla="*/ 2364819 h 2364819"/>
              <a:gd name="connsiteX4" fmla="*/ 2199921 w 2925617"/>
              <a:gd name="connsiteY4" fmla="*/ 2330509 h 2364819"/>
              <a:gd name="connsiteX5" fmla="*/ 2207473 w 2925617"/>
              <a:gd name="connsiteY5" fmla="*/ 2180946 h 2364819"/>
              <a:gd name="connsiteX6" fmla="*/ 744672 w 2925617"/>
              <a:gd name="connsiteY6" fmla="*/ 718146 h 2364819"/>
              <a:gd name="connsiteX7" fmla="*/ 47415 w 2925617"/>
              <a:gd name="connsiteY7" fmla="*/ 894698 h 2364819"/>
              <a:gd name="connsiteX8" fmla="*/ 0 w 2925617"/>
              <a:gd name="connsiteY8" fmla="*/ 923504 h 2364819"/>
              <a:gd name="connsiteX9" fmla="*/ 0 w 2925617"/>
              <a:gd name="connsiteY9" fmla="*/ 133233 h 2364819"/>
              <a:gd name="connsiteX10" fmla="*/ 96125 w 2925617"/>
              <a:gd name="connsiteY10" fmla="*/ 98051 h 2364819"/>
              <a:gd name="connsiteX11" fmla="*/ 744672 w 2925617"/>
              <a:gd name="connsiteY11" fmla="*/ 0 h 23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5617" h="2364819">
                <a:moveTo>
                  <a:pt x="744672" y="0"/>
                </a:moveTo>
                <a:cubicBezTo>
                  <a:pt x="1949175" y="0"/>
                  <a:pt x="2925617" y="976442"/>
                  <a:pt x="2925617" y="2180946"/>
                </a:cubicBezTo>
                <a:lnTo>
                  <a:pt x="2916332" y="2364819"/>
                </a:lnTo>
                <a:lnTo>
                  <a:pt x="2194685" y="2364819"/>
                </a:lnTo>
                <a:lnTo>
                  <a:pt x="2199921" y="2330509"/>
                </a:lnTo>
                <a:cubicBezTo>
                  <a:pt x="2204915" y="2281334"/>
                  <a:pt x="2207473" y="2231439"/>
                  <a:pt x="2207473" y="2180946"/>
                </a:cubicBezTo>
                <a:cubicBezTo>
                  <a:pt x="2207473" y="1373064"/>
                  <a:pt x="1552555" y="718146"/>
                  <a:pt x="744672" y="718146"/>
                </a:cubicBezTo>
                <a:cubicBezTo>
                  <a:pt x="492209" y="718146"/>
                  <a:pt x="254684" y="782103"/>
                  <a:pt x="47415" y="894698"/>
                </a:cubicBezTo>
                <a:lnTo>
                  <a:pt x="0" y="923504"/>
                </a:lnTo>
                <a:lnTo>
                  <a:pt x="0" y="133233"/>
                </a:lnTo>
                <a:lnTo>
                  <a:pt x="96125" y="98051"/>
                </a:lnTo>
                <a:cubicBezTo>
                  <a:pt x="301001" y="34328"/>
                  <a:pt x="518828" y="0"/>
                  <a:pt x="7446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23000"/>
                </a:schemeClr>
              </a:gs>
              <a:gs pos="69000">
                <a:schemeClr val="bg1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3" name="对角圆角矩形 26">
            <a:extLst>
              <a:ext uri="{FF2B5EF4-FFF2-40B4-BE49-F238E27FC236}">
                <a16:creationId xmlns:a16="http://schemas.microsoft.com/office/drawing/2014/main" id="{EE64F2EB-F68B-0F4F-B0CF-D1D5A0EC0BE1}"/>
              </a:ext>
            </a:extLst>
          </p:cNvPr>
          <p:cNvSpPr/>
          <p:nvPr/>
        </p:nvSpPr>
        <p:spPr>
          <a:xfrm>
            <a:off x="6333589" y="4915065"/>
            <a:ext cx="5310988" cy="144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对角圆角矩形 26">
            <a:extLst>
              <a:ext uri="{FF2B5EF4-FFF2-40B4-BE49-F238E27FC236}">
                <a16:creationId xmlns:a16="http://schemas.microsoft.com/office/drawing/2014/main" id="{0CFB3DAE-E1F1-5544-9568-DA226073446D}"/>
              </a:ext>
            </a:extLst>
          </p:cNvPr>
          <p:cNvSpPr/>
          <p:nvPr/>
        </p:nvSpPr>
        <p:spPr>
          <a:xfrm>
            <a:off x="6096000" y="4563859"/>
            <a:ext cx="1864659" cy="468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54000" dist="127000" dir="5400000" sx="83000" sy="83000" algn="t" rotWithShape="0">
              <a:srgbClr val="C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对角圆角矩形 26">
            <a:extLst>
              <a:ext uri="{FF2B5EF4-FFF2-40B4-BE49-F238E27FC236}">
                <a16:creationId xmlns:a16="http://schemas.microsoft.com/office/drawing/2014/main" id="{4FA8FD04-549F-6748-8C69-56A71EC8BA4B}"/>
              </a:ext>
            </a:extLst>
          </p:cNvPr>
          <p:cNvSpPr/>
          <p:nvPr/>
        </p:nvSpPr>
        <p:spPr>
          <a:xfrm>
            <a:off x="6333589" y="3291792"/>
            <a:ext cx="5310988" cy="108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对角圆角矩形 26">
            <a:extLst>
              <a:ext uri="{FF2B5EF4-FFF2-40B4-BE49-F238E27FC236}">
                <a16:creationId xmlns:a16="http://schemas.microsoft.com/office/drawing/2014/main" id="{FBDAF372-2F89-1441-8442-746B19AA93C6}"/>
              </a:ext>
            </a:extLst>
          </p:cNvPr>
          <p:cNvSpPr/>
          <p:nvPr/>
        </p:nvSpPr>
        <p:spPr>
          <a:xfrm>
            <a:off x="6096000" y="2940584"/>
            <a:ext cx="1864659" cy="46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>
            <a:outerShdw blurRad="254000" dist="127000" dir="5400000" sx="83000" sy="83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对角圆角矩形 26">
            <a:extLst>
              <a:ext uri="{FF2B5EF4-FFF2-40B4-BE49-F238E27FC236}">
                <a16:creationId xmlns:a16="http://schemas.microsoft.com/office/drawing/2014/main" id="{0E991F30-C129-7145-8E22-0A665BE4759F}"/>
              </a:ext>
            </a:extLst>
          </p:cNvPr>
          <p:cNvSpPr/>
          <p:nvPr/>
        </p:nvSpPr>
        <p:spPr>
          <a:xfrm>
            <a:off x="6333589" y="1668517"/>
            <a:ext cx="5310988" cy="108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对角圆角矩形 26">
            <a:extLst>
              <a:ext uri="{FF2B5EF4-FFF2-40B4-BE49-F238E27FC236}">
                <a16:creationId xmlns:a16="http://schemas.microsoft.com/office/drawing/2014/main" id="{88A01A18-6C01-7049-82F5-6AACE0113BBC}"/>
              </a:ext>
            </a:extLst>
          </p:cNvPr>
          <p:cNvSpPr/>
          <p:nvPr/>
        </p:nvSpPr>
        <p:spPr>
          <a:xfrm>
            <a:off x="6096000" y="1317309"/>
            <a:ext cx="1864659" cy="468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54000" dist="127000" dir="5400000" sx="83000" sy="83000" algn="t" rotWithShape="0">
              <a:srgbClr val="C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BD6A453D-A0BB-D14A-9EF8-CC30767C7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短信发送组件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0487C8C1-B8D0-CA4C-B342-2447B5478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85" y="2097587"/>
            <a:ext cx="4938368" cy="9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短信发送组件是一款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快速实现短信发送、日志收集的功能组件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2E3F07-AABF-7144-BB69-B15971CDDE92}"/>
              </a:ext>
            </a:extLst>
          </p:cNvPr>
          <p:cNvSpPr txBox="1"/>
          <p:nvPr/>
        </p:nvSpPr>
        <p:spPr>
          <a:xfrm>
            <a:off x="6217851" y="136852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融合型网关集成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4B49F7-4951-2C44-B0CA-0C248AD48689}"/>
              </a:ext>
            </a:extLst>
          </p:cNvPr>
          <p:cNvSpPr txBox="1"/>
          <p:nvPr/>
        </p:nvSpPr>
        <p:spPr>
          <a:xfrm>
            <a:off x="6549351" y="1794923"/>
            <a:ext cx="4879464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集成大宇网关、融合云信网关、三网短信网关、一信通网关，覆盖大多数应用需要的短信发送网关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896371-7F8A-C240-9880-B937C0DABAB8}"/>
              </a:ext>
            </a:extLst>
          </p:cNvPr>
          <p:cNvSpPr txBox="1"/>
          <p:nvPr/>
        </p:nvSpPr>
        <p:spPr>
          <a:xfrm>
            <a:off x="6320443" y="29918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灵活配置选择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1303F6-187A-D048-816D-DB1E6FF15EE1}"/>
              </a:ext>
            </a:extLst>
          </p:cNvPr>
          <p:cNvSpPr txBox="1"/>
          <p:nvPr/>
        </p:nvSpPr>
        <p:spPr>
          <a:xfrm>
            <a:off x="6549351" y="3404863"/>
            <a:ext cx="4879464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通过简单的配置项切换，可以在多个网关之间任意选择，极大的提高了应用的应对变化能力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3D54D9-8060-4A43-AD95-ED5A63825D7F}"/>
              </a:ext>
            </a:extLst>
          </p:cNvPr>
          <p:cNvSpPr txBox="1"/>
          <p:nvPr/>
        </p:nvSpPr>
        <p:spPr>
          <a:xfrm>
            <a:off x="6217851" y="461507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自动化日志存储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154B0A-8224-CA47-AF16-19145BAB308A}"/>
              </a:ext>
            </a:extLst>
          </p:cNvPr>
          <p:cNvSpPr txBox="1"/>
          <p:nvPr/>
        </p:nvSpPr>
        <p:spPr>
          <a:xfrm>
            <a:off x="6549351" y="5042721"/>
            <a:ext cx="4879464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通过与审计日志组件结合，可以灵活的根据配置、根据引入的依赖项来自动决策发送日志的存储动作，最大限度满足应用对于短信发送功能的开发需要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3C79C6-91CF-0F44-A04D-CCEA320D30AF}"/>
              </a:ext>
            </a:extLst>
          </p:cNvPr>
          <p:cNvSpPr txBox="1"/>
          <p:nvPr/>
        </p:nvSpPr>
        <p:spPr>
          <a:xfrm>
            <a:off x="874386" y="3608730"/>
            <a:ext cx="4827167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通过短信组件，可以快速实现应用系统发送短信的需要，同时可以根据项目需要进行发送日志收集，通过对多种网关的支持，有效降低了应用系统的开发难度，更有利于快速的业务实现。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5C45E2-50A9-D34A-8A82-2F74CE2D7318}"/>
              </a:ext>
            </a:extLst>
          </p:cNvPr>
          <p:cNvSpPr/>
          <p:nvPr/>
        </p:nvSpPr>
        <p:spPr>
          <a:xfrm>
            <a:off x="874386" y="3163810"/>
            <a:ext cx="1757548" cy="54267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94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44">
            <a:extLst>
              <a:ext uri="{FF2B5EF4-FFF2-40B4-BE49-F238E27FC236}">
                <a16:creationId xmlns:a16="http://schemas.microsoft.com/office/drawing/2014/main" id="{633F5869-2425-9246-80EE-0F3169B3DE70}"/>
              </a:ext>
            </a:extLst>
          </p:cNvPr>
          <p:cNvSpPr/>
          <p:nvPr/>
        </p:nvSpPr>
        <p:spPr>
          <a:xfrm rot="5400000">
            <a:off x="10791394" y="5656027"/>
            <a:ext cx="725487" cy="725487"/>
          </a:xfrm>
          <a:custGeom>
            <a:avLst/>
            <a:gdLst>
              <a:gd name="connsiteX0" fmla="*/ 0 w 992119"/>
              <a:gd name="connsiteY0" fmla="*/ 634170 h 992118"/>
              <a:gd name="connsiteX1" fmla="*/ 0 w 992119"/>
              <a:gd name="connsiteY1" fmla="*/ 357945 h 992118"/>
              <a:gd name="connsiteX2" fmla="*/ 357947 w 992119"/>
              <a:gd name="connsiteY2" fmla="*/ 357945 h 992118"/>
              <a:gd name="connsiteX3" fmla="*/ 357947 w 992119"/>
              <a:gd name="connsiteY3" fmla="*/ 0 h 992118"/>
              <a:gd name="connsiteX4" fmla="*/ 634172 w 992119"/>
              <a:gd name="connsiteY4" fmla="*/ 0 h 992118"/>
              <a:gd name="connsiteX5" fmla="*/ 634172 w 992119"/>
              <a:gd name="connsiteY5" fmla="*/ 357945 h 992118"/>
              <a:gd name="connsiteX6" fmla="*/ 992119 w 992119"/>
              <a:gd name="connsiteY6" fmla="*/ 357946 h 992118"/>
              <a:gd name="connsiteX7" fmla="*/ 992119 w 992119"/>
              <a:gd name="connsiteY7" fmla="*/ 634171 h 992118"/>
              <a:gd name="connsiteX8" fmla="*/ 634172 w 992119"/>
              <a:gd name="connsiteY8" fmla="*/ 634170 h 992118"/>
              <a:gd name="connsiteX9" fmla="*/ 634172 w 992119"/>
              <a:gd name="connsiteY9" fmla="*/ 992118 h 992118"/>
              <a:gd name="connsiteX10" fmla="*/ 357947 w 992119"/>
              <a:gd name="connsiteY10" fmla="*/ 992118 h 992118"/>
              <a:gd name="connsiteX11" fmla="*/ 357947 w 992119"/>
              <a:gd name="connsiteY11" fmla="*/ 634170 h 99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2119" h="992118">
                <a:moveTo>
                  <a:pt x="0" y="634170"/>
                </a:moveTo>
                <a:lnTo>
                  <a:pt x="0" y="357945"/>
                </a:lnTo>
                <a:lnTo>
                  <a:pt x="357947" y="357945"/>
                </a:lnTo>
                <a:lnTo>
                  <a:pt x="357947" y="0"/>
                </a:lnTo>
                <a:lnTo>
                  <a:pt x="634172" y="0"/>
                </a:lnTo>
                <a:lnTo>
                  <a:pt x="634172" y="357945"/>
                </a:lnTo>
                <a:lnTo>
                  <a:pt x="992119" y="357946"/>
                </a:lnTo>
                <a:lnTo>
                  <a:pt x="992119" y="634171"/>
                </a:lnTo>
                <a:lnTo>
                  <a:pt x="634172" y="634170"/>
                </a:lnTo>
                <a:lnTo>
                  <a:pt x="634172" y="992118"/>
                </a:lnTo>
                <a:lnTo>
                  <a:pt x="357947" y="992118"/>
                </a:lnTo>
                <a:lnTo>
                  <a:pt x="357947" y="63417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BDA4B32-9E5C-174E-B9BC-4F9DB4259332}"/>
              </a:ext>
            </a:extLst>
          </p:cNvPr>
          <p:cNvGrpSpPr/>
          <p:nvPr/>
        </p:nvGrpSpPr>
        <p:grpSpPr>
          <a:xfrm>
            <a:off x="1202405" y="1439862"/>
            <a:ext cx="1115012" cy="5858501"/>
            <a:chOff x="1398001" y="1439863"/>
            <a:chExt cx="1072149" cy="563329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5CC1F6E1-093C-D84C-8BD8-28267D1B6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2516188"/>
              <a:ext cx="1016000" cy="919162"/>
            </a:xfrm>
            <a:custGeom>
              <a:avLst/>
              <a:gdLst>
                <a:gd name="T0" fmla="*/ 508016 w 21600"/>
                <a:gd name="T1" fmla="*/ 459216 h 21504"/>
                <a:gd name="T2" fmla="*/ 508016 w 21600"/>
                <a:gd name="T3" fmla="*/ 459216 h 21504"/>
                <a:gd name="T4" fmla="*/ 508016 w 21600"/>
                <a:gd name="T5" fmla="*/ 459216 h 21504"/>
                <a:gd name="T6" fmla="*/ 508016 w 21600"/>
                <a:gd name="T7" fmla="*/ 459216 h 2150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rgbClr val="9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E810FC44-5F8A-D043-9FEF-575BD0280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1735138"/>
              <a:ext cx="1016000" cy="919162"/>
            </a:xfrm>
            <a:custGeom>
              <a:avLst/>
              <a:gdLst>
                <a:gd name="T0" fmla="*/ 508016 w 21600"/>
                <a:gd name="T1" fmla="*/ 459216 h 21504"/>
                <a:gd name="T2" fmla="*/ 508016 w 21600"/>
                <a:gd name="T3" fmla="*/ 459216 h 21504"/>
                <a:gd name="T4" fmla="*/ 508016 w 21600"/>
                <a:gd name="T5" fmla="*/ 459216 h 21504"/>
                <a:gd name="T6" fmla="*/ 508016 w 21600"/>
                <a:gd name="T7" fmla="*/ 459216 h 2150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rgbClr val="9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060B1585-4CC9-AE4C-8230-2AF93A29D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3240088"/>
              <a:ext cx="1016000" cy="917575"/>
            </a:xfrm>
            <a:custGeom>
              <a:avLst/>
              <a:gdLst>
                <a:gd name="T0" fmla="*/ 508016 w 21600"/>
                <a:gd name="T1" fmla="*/ 459216 h 21504"/>
                <a:gd name="T2" fmla="*/ 508016 w 21600"/>
                <a:gd name="T3" fmla="*/ 459216 h 21504"/>
                <a:gd name="T4" fmla="*/ 508016 w 21600"/>
                <a:gd name="T5" fmla="*/ 459216 h 21504"/>
                <a:gd name="T6" fmla="*/ 508016 w 21600"/>
                <a:gd name="T7" fmla="*/ 459216 h 2150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rgbClr val="9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C33EC249-4810-C14A-B2F4-2D5EEE21A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3963988"/>
              <a:ext cx="1016000" cy="919162"/>
            </a:xfrm>
            <a:custGeom>
              <a:avLst/>
              <a:gdLst>
                <a:gd name="T0" fmla="*/ 508016 w 21600"/>
                <a:gd name="T1" fmla="*/ 459216 h 21504"/>
                <a:gd name="T2" fmla="*/ 508016 w 21600"/>
                <a:gd name="T3" fmla="*/ 459216 h 21504"/>
                <a:gd name="T4" fmla="*/ 508016 w 21600"/>
                <a:gd name="T5" fmla="*/ 459216 h 21504"/>
                <a:gd name="T6" fmla="*/ 508016 w 21600"/>
                <a:gd name="T7" fmla="*/ 459216 h 2150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rgbClr val="9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6F64DEC0-CD50-AF4E-917F-C446B3B9C2FB}"/>
                </a:ext>
              </a:extLst>
            </p:cNvPr>
            <p:cNvSpPr/>
            <p:nvPr/>
          </p:nvSpPr>
          <p:spPr>
            <a:xfrm>
              <a:off x="1454150" y="4697413"/>
              <a:ext cx="1016000" cy="91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E48E17FF-2CA8-0347-8E8E-CC254C8F6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5441950"/>
              <a:ext cx="1016000" cy="917575"/>
            </a:xfrm>
            <a:custGeom>
              <a:avLst/>
              <a:gdLst>
                <a:gd name="T0" fmla="*/ 508016 w 21600"/>
                <a:gd name="T1" fmla="*/ 459216 h 21504"/>
                <a:gd name="T2" fmla="*/ 508016 w 21600"/>
                <a:gd name="T3" fmla="*/ 459216 h 21504"/>
                <a:gd name="T4" fmla="*/ 508016 w 21600"/>
                <a:gd name="T5" fmla="*/ 459216 h 21504"/>
                <a:gd name="T6" fmla="*/ 508016 w 21600"/>
                <a:gd name="T7" fmla="*/ 459216 h 2150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rgbClr val="9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9A3893EB-CD12-6D4A-8672-9A2C1D0EA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011" y="1560513"/>
              <a:ext cx="327963" cy="5512640"/>
            </a:xfrm>
            <a:custGeom>
              <a:avLst/>
              <a:gdLst>
                <a:gd name="T0" fmla="*/ 164757 w 21600"/>
                <a:gd name="T1" fmla="*/ 2520000 h 21600"/>
                <a:gd name="T2" fmla="*/ 164757 w 21600"/>
                <a:gd name="T3" fmla="*/ 2520000 h 21600"/>
                <a:gd name="T4" fmla="*/ 164757 w 21600"/>
                <a:gd name="T5" fmla="*/ 2520000 h 21600"/>
                <a:gd name="T6" fmla="*/ 164757 w 21600"/>
                <a:gd name="T7" fmla="*/ 252000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041"/>
                  </a:lnTo>
                  <a:lnTo>
                    <a:pt x="178" y="21041"/>
                  </a:lnTo>
                  <a:cubicBezTo>
                    <a:pt x="426" y="21079"/>
                    <a:pt x="950" y="21113"/>
                    <a:pt x="1767" y="21135"/>
                  </a:cubicBezTo>
                  <a:lnTo>
                    <a:pt x="16744" y="21539"/>
                  </a:lnTo>
                  <a:cubicBezTo>
                    <a:pt x="18262" y="21580"/>
                    <a:pt x="19931" y="21600"/>
                    <a:pt x="21600" y="2160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A739B2B-FD78-5248-9F72-2413012B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449" y="1560513"/>
              <a:ext cx="327964" cy="5512640"/>
            </a:xfrm>
            <a:custGeom>
              <a:avLst/>
              <a:gdLst>
                <a:gd name="T0" fmla="*/ 164757 w 21600"/>
                <a:gd name="T1" fmla="*/ 2520000 h 21600"/>
                <a:gd name="T2" fmla="*/ 164757 w 21600"/>
                <a:gd name="T3" fmla="*/ 2520000 h 21600"/>
                <a:gd name="T4" fmla="*/ 164757 w 21600"/>
                <a:gd name="T5" fmla="*/ 2520000 h 21600"/>
                <a:gd name="T6" fmla="*/ 164757 w 21600"/>
                <a:gd name="T7" fmla="*/ 252000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669" y="21600"/>
                    <a:pt x="3338" y="21579"/>
                    <a:pt x="4856" y="21539"/>
                  </a:cubicBezTo>
                  <a:lnTo>
                    <a:pt x="19833" y="21135"/>
                  </a:lnTo>
                  <a:cubicBezTo>
                    <a:pt x="20641" y="21113"/>
                    <a:pt x="21165" y="21079"/>
                    <a:pt x="21422" y="21041"/>
                  </a:cubicBezTo>
                  <a:lnTo>
                    <a:pt x="21600" y="21041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EA82A0ED-6F4E-C64D-A963-BF069DF05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363" y="1439863"/>
              <a:ext cx="654050" cy="238125"/>
            </a:xfrm>
            <a:custGeom>
              <a:avLst/>
              <a:gdLst>
                <a:gd name="T0" fmla="*/ 327278 w 20881"/>
                <a:gd name="T1" fmla="*/ 119260 h 20984"/>
                <a:gd name="T2" fmla="*/ 327278 w 20881"/>
                <a:gd name="T3" fmla="*/ 119260 h 20984"/>
                <a:gd name="T4" fmla="*/ 327278 w 20881"/>
                <a:gd name="T5" fmla="*/ 119260 h 20984"/>
                <a:gd name="T6" fmla="*/ 327278 w 20881"/>
                <a:gd name="T7" fmla="*/ 119260 h 2098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81" h="20984" extrusionOk="0">
                  <a:moveTo>
                    <a:pt x="8095" y="19833"/>
                  </a:moveTo>
                  <a:lnTo>
                    <a:pt x="852" y="12252"/>
                  </a:lnTo>
                  <a:cubicBezTo>
                    <a:pt x="-359" y="10986"/>
                    <a:pt x="-256" y="7532"/>
                    <a:pt x="1019" y="6542"/>
                  </a:cubicBezTo>
                  <a:lnTo>
                    <a:pt x="8567" y="698"/>
                  </a:lnTo>
                  <a:cubicBezTo>
                    <a:pt x="9773" y="-233"/>
                    <a:pt x="11113" y="-233"/>
                    <a:pt x="12315" y="698"/>
                  </a:cubicBezTo>
                  <a:lnTo>
                    <a:pt x="19863" y="6542"/>
                  </a:lnTo>
                  <a:cubicBezTo>
                    <a:pt x="21138" y="7532"/>
                    <a:pt x="21241" y="10986"/>
                    <a:pt x="20030" y="12252"/>
                  </a:cubicBezTo>
                  <a:lnTo>
                    <a:pt x="12787" y="19833"/>
                  </a:lnTo>
                  <a:cubicBezTo>
                    <a:pt x="11323" y="21367"/>
                    <a:pt x="9563" y="21367"/>
                    <a:pt x="8095" y="1983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: Shape 10">
              <a:extLst>
                <a:ext uri="{FF2B5EF4-FFF2-40B4-BE49-F238E27FC236}">
                  <a16:creationId xmlns:a16="http://schemas.microsoft.com/office/drawing/2014/main" id="{E8814F82-6218-C045-9A05-AE29C4337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363" y="2847975"/>
              <a:ext cx="654050" cy="3606800"/>
            </a:xfrm>
            <a:custGeom>
              <a:avLst/>
              <a:gdLst/>
              <a:ahLst/>
              <a:cxnLst/>
              <a:rect l="0" t="0" r="r" b="b"/>
              <a:pathLst>
                <a:path w="872169" h="4805507">
                  <a:moveTo>
                    <a:pt x="0" y="3935740"/>
                  </a:moveTo>
                  <a:lnTo>
                    <a:pt x="290190" y="4045158"/>
                  </a:lnTo>
                  <a:lnTo>
                    <a:pt x="442310" y="4072095"/>
                  </a:lnTo>
                  <a:lnTo>
                    <a:pt x="594429" y="4045158"/>
                  </a:lnTo>
                  <a:lnTo>
                    <a:pt x="872169" y="3940435"/>
                  </a:lnTo>
                  <a:lnTo>
                    <a:pt x="872169" y="4673871"/>
                  </a:lnTo>
                  <a:lnTo>
                    <a:pt x="594429" y="4778567"/>
                  </a:lnTo>
                  <a:lnTo>
                    <a:pt x="442324" y="4805502"/>
                  </a:lnTo>
                  <a:lnTo>
                    <a:pt x="442324" y="4805507"/>
                  </a:lnTo>
                  <a:lnTo>
                    <a:pt x="442310" y="4805505"/>
                  </a:lnTo>
                  <a:lnTo>
                    <a:pt x="442295" y="4805507"/>
                  </a:lnTo>
                  <a:lnTo>
                    <a:pt x="442295" y="4805502"/>
                  </a:lnTo>
                  <a:lnTo>
                    <a:pt x="290190" y="4778567"/>
                  </a:lnTo>
                  <a:lnTo>
                    <a:pt x="0" y="4669178"/>
                  </a:lnTo>
                  <a:lnTo>
                    <a:pt x="0" y="3935740"/>
                  </a:lnTo>
                  <a:close/>
                  <a:moveTo>
                    <a:pt x="0" y="2941149"/>
                  </a:moveTo>
                  <a:lnTo>
                    <a:pt x="290190" y="3050567"/>
                  </a:lnTo>
                  <a:lnTo>
                    <a:pt x="442310" y="3077504"/>
                  </a:lnTo>
                  <a:lnTo>
                    <a:pt x="594429" y="3050567"/>
                  </a:lnTo>
                  <a:lnTo>
                    <a:pt x="872169" y="2945844"/>
                  </a:lnTo>
                  <a:lnTo>
                    <a:pt x="872169" y="3679280"/>
                  </a:lnTo>
                  <a:lnTo>
                    <a:pt x="594429" y="3783976"/>
                  </a:lnTo>
                  <a:lnTo>
                    <a:pt x="442324" y="3810911"/>
                  </a:lnTo>
                  <a:lnTo>
                    <a:pt x="442324" y="3810916"/>
                  </a:lnTo>
                  <a:lnTo>
                    <a:pt x="442310" y="3810914"/>
                  </a:lnTo>
                  <a:lnTo>
                    <a:pt x="442295" y="3810916"/>
                  </a:lnTo>
                  <a:lnTo>
                    <a:pt x="442295" y="3810911"/>
                  </a:lnTo>
                  <a:lnTo>
                    <a:pt x="290190" y="3783976"/>
                  </a:lnTo>
                  <a:lnTo>
                    <a:pt x="0" y="3674587"/>
                  </a:lnTo>
                  <a:lnTo>
                    <a:pt x="0" y="2941149"/>
                  </a:lnTo>
                  <a:close/>
                  <a:moveTo>
                    <a:pt x="0" y="1950549"/>
                  </a:moveTo>
                  <a:lnTo>
                    <a:pt x="290190" y="2059966"/>
                  </a:lnTo>
                  <a:lnTo>
                    <a:pt x="442310" y="2086904"/>
                  </a:lnTo>
                  <a:lnTo>
                    <a:pt x="594429" y="2059966"/>
                  </a:lnTo>
                  <a:lnTo>
                    <a:pt x="872169" y="1955243"/>
                  </a:lnTo>
                  <a:lnTo>
                    <a:pt x="872169" y="2688680"/>
                  </a:lnTo>
                  <a:lnTo>
                    <a:pt x="594429" y="2793376"/>
                  </a:lnTo>
                  <a:lnTo>
                    <a:pt x="442324" y="2820311"/>
                  </a:lnTo>
                  <a:lnTo>
                    <a:pt x="442324" y="2820316"/>
                  </a:lnTo>
                  <a:lnTo>
                    <a:pt x="442310" y="2820314"/>
                  </a:lnTo>
                  <a:lnTo>
                    <a:pt x="442295" y="2820316"/>
                  </a:lnTo>
                  <a:lnTo>
                    <a:pt x="442295" y="2820311"/>
                  </a:lnTo>
                  <a:lnTo>
                    <a:pt x="290190" y="2793376"/>
                  </a:lnTo>
                  <a:lnTo>
                    <a:pt x="0" y="2683987"/>
                  </a:lnTo>
                  <a:lnTo>
                    <a:pt x="0" y="1950549"/>
                  </a:lnTo>
                  <a:close/>
                  <a:moveTo>
                    <a:pt x="0" y="972649"/>
                  </a:moveTo>
                  <a:lnTo>
                    <a:pt x="290190" y="1082066"/>
                  </a:lnTo>
                  <a:cubicBezTo>
                    <a:pt x="313920" y="1091031"/>
                    <a:pt x="338869" y="1097766"/>
                    <a:pt x="364428" y="1102260"/>
                  </a:cubicBezTo>
                  <a:lnTo>
                    <a:pt x="442310" y="1109005"/>
                  </a:lnTo>
                  <a:lnTo>
                    <a:pt x="520192" y="1102260"/>
                  </a:lnTo>
                  <a:cubicBezTo>
                    <a:pt x="545751" y="1097766"/>
                    <a:pt x="570700" y="1091031"/>
                    <a:pt x="594429" y="1082066"/>
                  </a:cubicBezTo>
                  <a:lnTo>
                    <a:pt x="872169" y="977343"/>
                  </a:lnTo>
                  <a:lnTo>
                    <a:pt x="872169" y="1710780"/>
                  </a:lnTo>
                  <a:lnTo>
                    <a:pt x="594429" y="1815476"/>
                  </a:lnTo>
                  <a:cubicBezTo>
                    <a:pt x="570700" y="1824440"/>
                    <a:pt x="545751" y="1831175"/>
                    <a:pt x="520192" y="1835669"/>
                  </a:cubicBezTo>
                  <a:lnTo>
                    <a:pt x="442324" y="1842414"/>
                  </a:lnTo>
                  <a:lnTo>
                    <a:pt x="442324" y="1842416"/>
                  </a:lnTo>
                  <a:lnTo>
                    <a:pt x="442310" y="1842415"/>
                  </a:lnTo>
                  <a:lnTo>
                    <a:pt x="442295" y="1842416"/>
                  </a:lnTo>
                  <a:lnTo>
                    <a:pt x="442295" y="1842414"/>
                  </a:lnTo>
                  <a:lnTo>
                    <a:pt x="364428" y="1835669"/>
                  </a:lnTo>
                  <a:cubicBezTo>
                    <a:pt x="338869" y="1831175"/>
                    <a:pt x="313920" y="1824440"/>
                    <a:pt x="290190" y="1815476"/>
                  </a:cubicBezTo>
                  <a:lnTo>
                    <a:pt x="0" y="1706087"/>
                  </a:lnTo>
                  <a:lnTo>
                    <a:pt x="0" y="972649"/>
                  </a:lnTo>
                  <a:close/>
                  <a:moveTo>
                    <a:pt x="0" y="0"/>
                  </a:moveTo>
                  <a:lnTo>
                    <a:pt x="290190" y="109418"/>
                  </a:lnTo>
                  <a:cubicBezTo>
                    <a:pt x="313920" y="118429"/>
                    <a:pt x="338869" y="125164"/>
                    <a:pt x="364428" y="129646"/>
                  </a:cubicBezTo>
                  <a:lnTo>
                    <a:pt x="442310" y="136357"/>
                  </a:lnTo>
                  <a:lnTo>
                    <a:pt x="520192" y="129611"/>
                  </a:lnTo>
                  <a:cubicBezTo>
                    <a:pt x="545751" y="125117"/>
                    <a:pt x="570700" y="118382"/>
                    <a:pt x="594429" y="109418"/>
                  </a:cubicBezTo>
                  <a:lnTo>
                    <a:pt x="872169" y="4694"/>
                  </a:lnTo>
                  <a:lnTo>
                    <a:pt x="872169" y="738131"/>
                  </a:lnTo>
                  <a:lnTo>
                    <a:pt x="594429" y="842827"/>
                  </a:lnTo>
                  <a:cubicBezTo>
                    <a:pt x="570700" y="851791"/>
                    <a:pt x="545751" y="858526"/>
                    <a:pt x="520192" y="863020"/>
                  </a:cubicBezTo>
                  <a:lnTo>
                    <a:pt x="442324" y="869765"/>
                  </a:lnTo>
                  <a:lnTo>
                    <a:pt x="442324" y="869767"/>
                  </a:lnTo>
                  <a:lnTo>
                    <a:pt x="442310" y="869766"/>
                  </a:lnTo>
                  <a:lnTo>
                    <a:pt x="442295" y="869767"/>
                  </a:lnTo>
                  <a:lnTo>
                    <a:pt x="442295" y="869765"/>
                  </a:lnTo>
                  <a:lnTo>
                    <a:pt x="364428" y="863020"/>
                  </a:lnTo>
                  <a:cubicBezTo>
                    <a:pt x="338869" y="858526"/>
                    <a:pt x="313920" y="851791"/>
                    <a:pt x="290190" y="842827"/>
                  </a:cubicBezTo>
                  <a:lnTo>
                    <a:pt x="0" y="73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48DC1522-D5A0-094F-B450-0A816D997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5610225"/>
              <a:ext cx="508000" cy="757238"/>
            </a:xfrm>
            <a:custGeom>
              <a:avLst/>
              <a:gdLst>
                <a:gd name="T0" fmla="*/ 254013 w 21509"/>
                <a:gd name="T1" fmla="*/ 378439 h 21600"/>
                <a:gd name="T2" fmla="*/ 254013 w 21509"/>
                <a:gd name="T3" fmla="*/ 378439 h 21600"/>
                <a:gd name="T4" fmla="*/ 254013 w 21509"/>
                <a:gd name="T5" fmla="*/ 378439 h 21600"/>
                <a:gd name="T6" fmla="*/ 254013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200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rgbClr val="D4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0267FE38-3E64-7A47-A488-53AC28974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" y="5610225"/>
              <a:ext cx="508000" cy="757238"/>
            </a:xfrm>
            <a:custGeom>
              <a:avLst/>
              <a:gdLst>
                <a:gd name="T0" fmla="*/ 254014 w 21509"/>
                <a:gd name="T1" fmla="*/ 378439 h 21600"/>
                <a:gd name="T2" fmla="*/ 254014 w 21509"/>
                <a:gd name="T3" fmla="*/ 378439 h 21600"/>
                <a:gd name="T4" fmla="*/ 254014 w 21509"/>
                <a:gd name="T5" fmla="*/ 378439 h 21600"/>
                <a:gd name="T6" fmla="*/ 254014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AEF94AC1-FDAF-C64B-AA91-11E231A33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4867275"/>
              <a:ext cx="508000" cy="755650"/>
            </a:xfrm>
            <a:custGeom>
              <a:avLst/>
              <a:gdLst>
                <a:gd name="T0" fmla="*/ 254013 w 21509"/>
                <a:gd name="T1" fmla="*/ 378439 h 21600"/>
                <a:gd name="T2" fmla="*/ 254013 w 21509"/>
                <a:gd name="T3" fmla="*/ 378439 h 21600"/>
                <a:gd name="T4" fmla="*/ 254013 w 21509"/>
                <a:gd name="T5" fmla="*/ 378439 h 21600"/>
                <a:gd name="T6" fmla="*/ 254013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rgbClr val="D4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10B943D4-1F2E-6944-9E8B-463F0257C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" y="4867275"/>
              <a:ext cx="508000" cy="755650"/>
            </a:xfrm>
            <a:custGeom>
              <a:avLst/>
              <a:gdLst>
                <a:gd name="T0" fmla="*/ 254014 w 21509"/>
                <a:gd name="T1" fmla="*/ 378439 h 21600"/>
                <a:gd name="T2" fmla="*/ 254014 w 21509"/>
                <a:gd name="T3" fmla="*/ 378439 h 21600"/>
                <a:gd name="T4" fmla="*/ 254014 w 21509"/>
                <a:gd name="T5" fmla="*/ 378439 h 21600"/>
                <a:gd name="T6" fmla="*/ 254014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E96A5D7-C453-6E45-AFEA-9CF28232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4132263"/>
              <a:ext cx="508000" cy="757237"/>
            </a:xfrm>
            <a:custGeom>
              <a:avLst/>
              <a:gdLst>
                <a:gd name="T0" fmla="*/ 254013 w 21509"/>
                <a:gd name="T1" fmla="*/ 378439 h 21600"/>
                <a:gd name="T2" fmla="*/ 254013 w 21509"/>
                <a:gd name="T3" fmla="*/ 378439 h 21600"/>
                <a:gd name="T4" fmla="*/ 254013 w 21509"/>
                <a:gd name="T5" fmla="*/ 378439 h 21600"/>
                <a:gd name="T6" fmla="*/ 254013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rgbClr val="D4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F4B7C8F7-AAF5-0E4D-9B3F-2608DAC8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" y="4132263"/>
              <a:ext cx="508000" cy="757237"/>
            </a:xfrm>
            <a:custGeom>
              <a:avLst/>
              <a:gdLst>
                <a:gd name="T0" fmla="*/ 254014 w 21509"/>
                <a:gd name="T1" fmla="*/ 378439 h 21600"/>
                <a:gd name="T2" fmla="*/ 254014 w 21509"/>
                <a:gd name="T3" fmla="*/ 378439 h 21600"/>
                <a:gd name="T4" fmla="*/ 254014 w 21509"/>
                <a:gd name="T5" fmla="*/ 378439 h 21600"/>
                <a:gd name="T6" fmla="*/ 254014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18C4DA5C-64E5-8147-BC71-447D201B6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3402013"/>
              <a:ext cx="508000" cy="757237"/>
            </a:xfrm>
            <a:custGeom>
              <a:avLst/>
              <a:gdLst>
                <a:gd name="T0" fmla="*/ 254013 w 21509"/>
                <a:gd name="T1" fmla="*/ 378439 h 21600"/>
                <a:gd name="T2" fmla="*/ 254013 w 21509"/>
                <a:gd name="T3" fmla="*/ 378439 h 21600"/>
                <a:gd name="T4" fmla="*/ 254013 w 21509"/>
                <a:gd name="T5" fmla="*/ 378439 h 21600"/>
                <a:gd name="T6" fmla="*/ 254013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701"/>
                    <a:pt x="16675" y="5315"/>
                  </a:cubicBezTo>
                  <a:close/>
                </a:path>
              </a:pathLst>
            </a:custGeom>
            <a:solidFill>
              <a:srgbClr val="D4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8E380CF8-42D2-0341-84EE-6D432BB4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" y="3402013"/>
              <a:ext cx="508000" cy="757237"/>
            </a:xfrm>
            <a:custGeom>
              <a:avLst/>
              <a:gdLst>
                <a:gd name="T0" fmla="*/ 254014 w 21509"/>
                <a:gd name="T1" fmla="*/ 378439 h 21600"/>
                <a:gd name="T2" fmla="*/ 254014 w 21509"/>
                <a:gd name="T3" fmla="*/ 378439 h 21600"/>
                <a:gd name="T4" fmla="*/ 254014 w 21509"/>
                <a:gd name="T5" fmla="*/ 378439 h 21600"/>
                <a:gd name="T6" fmla="*/ 254014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7D6F0C26-5B4B-954B-9085-E9B52AAFDFE9}"/>
                </a:ext>
              </a:extLst>
            </p:cNvPr>
            <p:cNvSpPr txBox="1"/>
            <p:nvPr/>
          </p:nvSpPr>
          <p:spPr>
            <a:xfrm>
              <a:off x="1398001" y="3571337"/>
              <a:ext cx="617625" cy="485067"/>
            </a:xfrm>
            <a:prstGeom prst="rect">
              <a:avLst/>
            </a:prstGeom>
          </p:spPr>
          <p:txBody>
            <a:bodyPr anchor="ctr"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pPr>
                <a:defRPr/>
              </a:pPr>
              <a:r>
                <a:rPr lang="en-US" sz="2200" b="1" dirty="0">
                  <a:effectLst/>
                  <a:latin typeface="Helvetica" panose="020B0604020202030204" pitchFamily="34" charset="0"/>
                  <a:cs typeface="Calibri" panose="020F0502020204030204" pitchFamily="34" charset="0"/>
                </a:rPr>
                <a:t>0</a:t>
              </a:r>
              <a:r>
                <a:rPr lang="en-US" altLang="zh-CN" sz="2200" b="1" dirty="0">
                  <a:effectLst/>
                  <a:latin typeface="Helvetica" panose="020B0604020202030204" pitchFamily="34" charset="0"/>
                  <a:cs typeface="Calibri" panose="020F0502020204030204" pitchFamily="34" charset="0"/>
                </a:rPr>
                <a:t>3</a:t>
              </a:r>
              <a:endParaRPr lang="en-US" sz="2200" b="1" dirty="0">
                <a:effectLst/>
                <a:latin typeface="Helvetica" panose="020B0604020202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B1C61620-294C-F748-AD9E-020467E3B9D0}"/>
                </a:ext>
              </a:extLst>
            </p:cNvPr>
            <p:cNvSpPr txBox="1"/>
            <p:nvPr/>
          </p:nvSpPr>
          <p:spPr>
            <a:xfrm>
              <a:off x="1398001" y="4305020"/>
              <a:ext cx="617625" cy="485067"/>
            </a:xfrm>
            <a:prstGeom prst="rect">
              <a:avLst/>
            </a:prstGeom>
          </p:spPr>
          <p:txBody>
            <a:bodyPr anchor="ctr"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pPr>
                <a:defRPr/>
              </a:pPr>
              <a:r>
                <a:rPr lang="en-US" sz="2200" b="1" dirty="0">
                  <a:effectLst/>
                  <a:latin typeface="Helvetica" panose="020B0604020202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E2D5FE9C-B9C4-A345-A0FA-CC6002D6585E}"/>
                </a:ext>
              </a:extLst>
            </p:cNvPr>
            <p:cNvSpPr txBox="1"/>
            <p:nvPr/>
          </p:nvSpPr>
          <p:spPr>
            <a:xfrm>
              <a:off x="1398001" y="5038704"/>
              <a:ext cx="617625" cy="485067"/>
            </a:xfrm>
            <a:prstGeom prst="rect">
              <a:avLst/>
            </a:prstGeom>
          </p:spPr>
          <p:txBody>
            <a:bodyPr anchor="ctr"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2200" b="1" dirty="0">
                  <a:effectLst/>
                  <a:latin typeface="Helvetica" panose="020B0604020202030204" pitchFamily="34" charset="0"/>
                  <a:cs typeface="Calibri" panose="020F0502020204030204" pitchFamily="34" charset="0"/>
                </a:rPr>
                <a:t>05</a:t>
              </a:r>
              <a:endParaRPr lang="en-US" sz="2200" b="1" dirty="0">
                <a:effectLst/>
                <a:latin typeface="Helvetica" panose="020B0604020202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4">
              <a:extLst>
                <a:ext uri="{FF2B5EF4-FFF2-40B4-BE49-F238E27FC236}">
                  <a16:creationId xmlns:a16="http://schemas.microsoft.com/office/drawing/2014/main" id="{7B578517-B1D1-894F-A8FA-6D255EDFB7BC}"/>
                </a:ext>
              </a:extLst>
            </p:cNvPr>
            <p:cNvSpPr txBox="1"/>
            <p:nvPr/>
          </p:nvSpPr>
          <p:spPr>
            <a:xfrm>
              <a:off x="1398001" y="5772387"/>
              <a:ext cx="617625" cy="485067"/>
            </a:xfrm>
            <a:prstGeom prst="rect">
              <a:avLst/>
            </a:prstGeom>
          </p:spPr>
          <p:txBody>
            <a:bodyPr lIns="0" rIns="0" anchor="ctr"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2200" b="1" dirty="0">
                  <a:effectLst/>
                  <a:latin typeface="Helvetica" panose="020B0604020202030204" pitchFamily="34" charset="0"/>
                  <a:cs typeface="Calibri" panose="020F0502020204030204" pitchFamily="34" charset="0"/>
                </a:rPr>
                <a:t>06</a:t>
              </a:r>
              <a:endParaRPr lang="en-US" sz="2200" b="1" dirty="0">
                <a:effectLst/>
                <a:latin typeface="Helvetica" panose="020B0604020202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14CE8FD3-BEE6-3C4A-9848-789746C07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2679700"/>
              <a:ext cx="508000" cy="755650"/>
            </a:xfrm>
            <a:custGeom>
              <a:avLst/>
              <a:gdLst>
                <a:gd name="T0" fmla="*/ 254013 w 21509"/>
                <a:gd name="T1" fmla="*/ 378439 h 21600"/>
                <a:gd name="T2" fmla="*/ 254013 w 21509"/>
                <a:gd name="T3" fmla="*/ 378439 h 21600"/>
                <a:gd name="T4" fmla="*/ 254013 w 21509"/>
                <a:gd name="T5" fmla="*/ 378439 h 21600"/>
                <a:gd name="T6" fmla="*/ 254013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701"/>
                    <a:pt x="16675" y="5315"/>
                  </a:cubicBezTo>
                  <a:close/>
                </a:path>
              </a:pathLst>
            </a:custGeom>
            <a:solidFill>
              <a:srgbClr val="D4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F54DBB41-F94A-234C-83BC-E24379983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" y="2679700"/>
              <a:ext cx="508000" cy="755650"/>
            </a:xfrm>
            <a:custGeom>
              <a:avLst/>
              <a:gdLst>
                <a:gd name="T0" fmla="*/ 254014 w 21509"/>
                <a:gd name="T1" fmla="*/ 378439 h 21600"/>
                <a:gd name="T2" fmla="*/ 254014 w 21509"/>
                <a:gd name="T3" fmla="*/ 378439 h 21600"/>
                <a:gd name="T4" fmla="*/ 254014 w 21509"/>
                <a:gd name="T5" fmla="*/ 378439 h 21600"/>
                <a:gd name="T6" fmla="*/ 254014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Box 21">
              <a:extLst>
                <a:ext uri="{FF2B5EF4-FFF2-40B4-BE49-F238E27FC236}">
                  <a16:creationId xmlns:a16="http://schemas.microsoft.com/office/drawing/2014/main" id="{94C6103E-0F22-3C47-8A4C-3A4DCC283708}"/>
                </a:ext>
              </a:extLst>
            </p:cNvPr>
            <p:cNvSpPr txBox="1"/>
            <p:nvPr/>
          </p:nvSpPr>
          <p:spPr>
            <a:xfrm>
              <a:off x="1398001" y="2847759"/>
              <a:ext cx="617625" cy="485067"/>
            </a:xfrm>
            <a:prstGeom prst="rect">
              <a:avLst/>
            </a:prstGeom>
          </p:spPr>
          <p:txBody>
            <a:bodyPr anchor="ctr"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2200" b="1" dirty="0">
                  <a:effectLst/>
                  <a:latin typeface="Helvetica" panose="020B0604020202030204" pitchFamily="34" charset="0"/>
                  <a:cs typeface="Calibri" panose="020F0502020204030204" pitchFamily="34" charset="0"/>
                </a:rPr>
                <a:t>02</a:t>
              </a:r>
              <a:endParaRPr lang="en-US" sz="2200" b="1" dirty="0">
                <a:effectLst/>
                <a:latin typeface="Helvetica" panose="020B0604020202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8E6C151-F166-D140-A17B-75F253CB4366}"/>
                </a:ext>
              </a:extLst>
            </p:cNvPr>
            <p:cNvGrpSpPr/>
            <p:nvPr/>
          </p:nvGrpSpPr>
          <p:grpSpPr>
            <a:xfrm>
              <a:off x="1628686" y="2226951"/>
              <a:ext cx="655912" cy="494295"/>
              <a:chOff x="1031812" y="2565008"/>
              <a:chExt cx="961986" cy="719227"/>
            </a:xfrm>
            <a:solidFill>
              <a:srgbClr val="9DA3A5"/>
            </a:solidFill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5FFBEFB6-AF66-554B-B4BE-C32B97D46696}"/>
                  </a:ext>
                </a:extLst>
              </p:cNvPr>
              <p:cNvSpPr/>
              <p:nvPr/>
            </p:nvSpPr>
            <p:spPr>
              <a:xfrm>
                <a:off x="1031812" y="2565008"/>
                <a:ext cx="481003" cy="719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9" h="21600" extrusionOk="0">
                    <a:moveTo>
                      <a:pt x="16675" y="5315"/>
                    </a:moveTo>
                    <a:lnTo>
                      <a:pt x="1755" y="1523"/>
                    </a:lnTo>
                    <a:cubicBezTo>
                      <a:pt x="477" y="1197"/>
                      <a:pt x="-91" y="585"/>
                      <a:pt x="12" y="0"/>
                    </a:cubicBezTo>
                    <a:lnTo>
                      <a:pt x="1" y="0"/>
                    </a:lnTo>
                    <a:lnTo>
                      <a:pt x="1" y="16350"/>
                    </a:lnTo>
                    <a:lnTo>
                      <a:pt x="173" y="16350"/>
                    </a:lnTo>
                    <a:cubicBezTo>
                      <a:pt x="425" y="16707"/>
                      <a:pt x="947" y="17028"/>
                      <a:pt x="1755" y="17232"/>
                    </a:cubicBezTo>
                    <a:lnTo>
                      <a:pt x="16675" y="21023"/>
                    </a:lnTo>
                    <a:cubicBezTo>
                      <a:pt x="18183" y="21407"/>
                      <a:pt x="19846" y="21600"/>
                      <a:pt x="21509" y="21600"/>
                    </a:cubicBezTo>
                    <a:lnTo>
                      <a:pt x="21509" y="5892"/>
                    </a:lnTo>
                    <a:cubicBezTo>
                      <a:pt x="19846" y="5892"/>
                      <a:pt x="18183" y="5701"/>
                      <a:pt x="16675" y="53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dirty="0"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66097DC6-3820-CA40-B235-1838283BE8E2}"/>
                  </a:ext>
                </a:extLst>
              </p:cNvPr>
              <p:cNvSpPr/>
              <p:nvPr/>
            </p:nvSpPr>
            <p:spPr>
              <a:xfrm>
                <a:off x="1512794" y="2565013"/>
                <a:ext cx="481004" cy="719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9" h="21600" extrusionOk="0">
                    <a:moveTo>
                      <a:pt x="21497" y="0"/>
                    </a:moveTo>
                    <a:cubicBezTo>
                      <a:pt x="21600" y="588"/>
                      <a:pt x="21032" y="1200"/>
                      <a:pt x="19754" y="1523"/>
                    </a:cubicBezTo>
                    <a:lnTo>
                      <a:pt x="4834" y="5315"/>
                    </a:lnTo>
                    <a:cubicBezTo>
                      <a:pt x="3326" y="5699"/>
                      <a:pt x="1663" y="5892"/>
                      <a:pt x="0" y="5892"/>
                    </a:cubicBezTo>
                    <a:lnTo>
                      <a:pt x="0" y="21600"/>
                    </a:lnTo>
                    <a:cubicBezTo>
                      <a:pt x="1663" y="21600"/>
                      <a:pt x="3326" y="21407"/>
                      <a:pt x="4834" y="21023"/>
                    </a:cubicBezTo>
                    <a:lnTo>
                      <a:pt x="19754" y="17232"/>
                    </a:lnTo>
                    <a:cubicBezTo>
                      <a:pt x="20562" y="17028"/>
                      <a:pt x="21084" y="16707"/>
                      <a:pt x="21336" y="16350"/>
                    </a:cubicBezTo>
                    <a:lnTo>
                      <a:pt x="21508" y="16350"/>
                    </a:lnTo>
                    <a:lnTo>
                      <a:pt x="21508" y="0"/>
                    </a:lnTo>
                    <a:lnTo>
                      <a:pt x="214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dirty="0"/>
              </a:p>
            </p:txBody>
          </p:sp>
        </p:grp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F2F8D336-8F55-8445-AE65-CD44C405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1898650"/>
              <a:ext cx="508000" cy="757238"/>
            </a:xfrm>
            <a:custGeom>
              <a:avLst/>
              <a:gdLst>
                <a:gd name="T0" fmla="*/ 254013 w 21509"/>
                <a:gd name="T1" fmla="*/ 378439 h 21600"/>
                <a:gd name="T2" fmla="*/ 254013 w 21509"/>
                <a:gd name="T3" fmla="*/ 378439 h 21600"/>
                <a:gd name="T4" fmla="*/ 254013 w 21509"/>
                <a:gd name="T5" fmla="*/ 378439 h 21600"/>
                <a:gd name="T6" fmla="*/ 254013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701"/>
                    <a:pt x="16675" y="5315"/>
                  </a:cubicBezTo>
                  <a:close/>
                </a:path>
              </a:pathLst>
            </a:custGeom>
            <a:solidFill>
              <a:srgbClr val="D4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88FCF968-1329-4A44-9A3B-25F4E823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" y="1898650"/>
              <a:ext cx="508000" cy="757238"/>
            </a:xfrm>
            <a:custGeom>
              <a:avLst/>
              <a:gdLst>
                <a:gd name="T0" fmla="*/ 254014 w 21509"/>
                <a:gd name="T1" fmla="*/ 378439 h 21600"/>
                <a:gd name="T2" fmla="*/ 254014 w 21509"/>
                <a:gd name="T3" fmla="*/ 378439 h 21600"/>
                <a:gd name="T4" fmla="*/ 254014 w 21509"/>
                <a:gd name="T5" fmla="*/ 378439 h 21600"/>
                <a:gd name="T6" fmla="*/ 254014 w 21509"/>
                <a:gd name="T7" fmla="*/ 37843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80357B89-69AB-D843-A18D-1D2708DCEAE2}"/>
                </a:ext>
              </a:extLst>
            </p:cNvPr>
            <p:cNvSpPr txBox="1"/>
            <p:nvPr/>
          </p:nvSpPr>
          <p:spPr>
            <a:xfrm>
              <a:off x="1398001" y="2067127"/>
              <a:ext cx="617625" cy="485067"/>
            </a:xfrm>
            <a:prstGeom prst="rect">
              <a:avLst/>
            </a:prstGeom>
          </p:spPr>
          <p:txBody>
            <a:bodyPr anchor="ctr"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2200" b="1" dirty="0">
                  <a:effectLst/>
                  <a:latin typeface="Helvetica" panose="020B0604020202030204" pitchFamily="34" charset="0"/>
                  <a:cs typeface="Calibri" panose="020F0502020204030204" pitchFamily="34" charset="0"/>
                </a:rPr>
                <a:t>01</a:t>
              </a:r>
              <a:endParaRPr lang="en-US" sz="2200" b="1" dirty="0">
                <a:effectLst/>
                <a:latin typeface="Helvetica" panose="020B0604020202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D1AA2ED-9CC8-DF4D-B401-0CFC7B5B66EA}"/>
              </a:ext>
            </a:extLst>
          </p:cNvPr>
          <p:cNvSpPr txBox="1"/>
          <p:nvPr/>
        </p:nvSpPr>
        <p:spPr>
          <a:xfrm>
            <a:off x="4786313" y="1822450"/>
            <a:ext cx="3862387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kumimoji="1" lang="en" altLang="zh-CN" sz="4400" b="1" spc="-150" dirty="0">
                <a:solidFill>
                  <a:schemeClr val="bg1">
                    <a:lumMod val="9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ADVANTAGE</a:t>
            </a:r>
            <a:endParaRPr kumimoji="1" lang="zh-CN" altLang="en-US" sz="4400" b="1" spc="-150" dirty="0">
              <a:solidFill>
                <a:schemeClr val="bg1">
                  <a:lumMod val="9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39B41C-99E2-504E-AB57-9DB7E4049637}"/>
              </a:ext>
            </a:extLst>
          </p:cNvPr>
          <p:cNvSpPr txBox="1"/>
          <p:nvPr/>
        </p:nvSpPr>
        <p:spPr>
          <a:xfrm>
            <a:off x="5755889" y="1612086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功能优势</a:t>
            </a:r>
          </a:p>
        </p:txBody>
      </p:sp>
      <p:sp>
        <p:nvSpPr>
          <p:cNvPr id="38" name="TextBox 41">
            <a:extLst>
              <a:ext uri="{FF2B5EF4-FFF2-40B4-BE49-F238E27FC236}">
                <a16:creationId xmlns:a16="http://schemas.microsoft.com/office/drawing/2014/main" id="{27E06233-4D1D-AB4E-8791-B0FAD249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4918788"/>
            <a:ext cx="26519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rPr>
              <a:t>支持丰富的信息加密算法，提供强力安全保障</a:t>
            </a:r>
          </a:p>
        </p:txBody>
      </p:sp>
      <p:sp>
        <p:nvSpPr>
          <p:cNvPr id="39" name="TextBox 41">
            <a:extLst>
              <a:ext uri="{FF2B5EF4-FFF2-40B4-BE49-F238E27FC236}">
                <a16:creationId xmlns:a16="http://schemas.microsoft.com/office/drawing/2014/main" id="{97E05018-012D-0E49-B72D-6767D1307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175" y="4921187"/>
            <a:ext cx="2879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rPr>
              <a:t>自动密码强度检测，避免弱口令</a:t>
            </a:r>
          </a:p>
        </p:txBody>
      </p:sp>
      <p:sp>
        <p:nvSpPr>
          <p:cNvPr id="40" name="TextBox 41">
            <a:extLst>
              <a:ext uri="{FF2B5EF4-FFF2-40B4-BE49-F238E27FC236}">
                <a16:creationId xmlns:a16="http://schemas.microsoft.com/office/drawing/2014/main" id="{D27E8695-3214-0641-BE84-200A93EC8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375" y="3886825"/>
            <a:ext cx="2852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rPr>
              <a:t>具备自助式应用管理能力</a:t>
            </a:r>
          </a:p>
        </p:txBody>
      </p:sp>
      <p:sp>
        <p:nvSpPr>
          <p:cNvPr id="41" name="TextBox 41">
            <a:extLst>
              <a:ext uri="{FF2B5EF4-FFF2-40B4-BE49-F238E27FC236}">
                <a16:creationId xmlns:a16="http://schemas.microsoft.com/office/drawing/2014/main" id="{1A9DFBA2-E6F3-924C-8464-FF9AABB4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3857468"/>
            <a:ext cx="25502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rPr>
              <a:t>支持事后审计，自动记录登录日志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57647-DBC4-324D-A1D7-60147E87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550" y="2759699"/>
            <a:ext cx="317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rPr>
              <a:t>具备防止暴力破解能力，支持登录失败锁定，支持增强验证能力</a:t>
            </a: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BF3D221F-ACEA-1F42-A440-9B8F0449B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2" y="2759932"/>
            <a:ext cx="26630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rPr>
              <a:t>支持单机版和集群版本部署架构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62F96B7-A684-3940-B7AF-BA43D5DB2A44}"/>
              </a:ext>
            </a:extLst>
          </p:cNvPr>
          <p:cNvSpPr txBox="1"/>
          <p:nvPr/>
        </p:nvSpPr>
        <p:spPr>
          <a:xfrm>
            <a:off x="3263900" y="2702851"/>
            <a:ext cx="8667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4000" b="1" dirty="0">
                <a:solidFill>
                  <a:schemeClr val="bg1">
                    <a:lumMod val="8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  <a:endParaRPr kumimoji="1" lang="zh-CN" altLang="en-US" sz="4000" b="1" dirty="0">
              <a:solidFill>
                <a:schemeClr val="bg1">
                  <a:lumMod val="8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2BE1182-96FB-A440-8348-21E6533C6B33}"/>
              </a:ext>
            </a:extLst>
          </p:cNvPr>
          <p:cNvSpPr txBox="1"/>
          <p:nvPr/>
        </p:nvSpPr>
        <p:spPr>
          <a:xfrm>
            <a:off x="7208225" y="2702851"/>
            <a:ext cx="86836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4000" b="1" dirty="0">
                <a:solidFill>
                  <a:schemeClr val="bg1">
                    <a:lumMod val="8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  <a:endParaRPr kumimoji="1" lang="zh-CN" altLang="en-US" sz="4000" b="1" dirty="0">
              <a:solidFill>
                <a:schemeClr val="bg1">
                  <a:lumMod val="8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7F2699-D69F-AA43-A014-136DE0C6A9ED}"/>
              </a:ext>
            </a:extLst>
          </p:cNvPr>
          <p:cNvSpPr txBox="1"/>
          <p:nvPr/>
        </p:nvSpPr>
        <p:spPr>
          <a:xfrm>
            <a:off x="3259138" y="3794750"/>
            <a:ext cx="868362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4000" b="1" dirty="0">
                <a:solidFill>
                  <a:schemeClr val="bg1">
                    <a:lumMod val="8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  <a:endParaRPr kumimoji="1" lang="zh-CN" altLang="en-US" sz="4000" b="1" dirty="0">
              <a:solidFill>
                <a:schemeClr val="bg1">
                  <a:lumMod val="8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4047189-6D06-1748-9909-C3B7D50ECF0F}"/>
              </a:ext>
            </a:extLst>
          </p:cNvPr>
          <p:cNvSpPr txBox="1"/>
          <p:nvPr/>
        </p:nvSpPr>
        <p:spPr>
          <a:xfrm>
            <a:off x="7205050" y="3794750"/>
            <a:ext cx="8667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4000" b="1" dirty="0">
                <a:solidFill>
                  <a:schemeClr val="bg1">
                    <a:lumMod val="8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04</a:t>
            </a:r>
            <a:endParaRPr kumimoji="1" lang="zh-CN" altLang="en-US" sz="4000" b="1" dirty="0">
              <a:solidFill>
                <a:schemeClr val="bg1">
                  <a:lumMod val="8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83E65E-6603-7645-971D-89B3E7CBB7A2}"/>
              </a:ext>
            </a:extLst>
          </p:cNvPr>
          <p:cNvSpPr txBox="1"/>
          <p:nvPr/>
        </p:nvSpPr>
        <p:spPr>
          <a:xfrm>
            <a:off x="3263900" y="4895409"/>
            <a:ext cx="8667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4000" b="1" dirty="0">
                <a:solidFill>
                  <a:schemeClr val="bg1">
                    <a:lumMod val="8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05</a:t>
            </a:r>
            <a:endParaRPr kumimoji="1" lang="zh-CN" altLang="en-US" sz="4000" b="1" dirty="0">
              <a:solidFill>
                <a:schemeClr val="bg1">
                  <a:lumMod val="8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CD53983-B895-FF42-AC7E-5B685847C4E6}"/>
              </a:ext>
            </a:extLst>
          </p:cNvPr>
          <p:cNvSpPr txBox="1"/>
          <p:nvPr/>
        </p:nvSpPr>
        <p:spPr>
          <a:xfrm>
            <a:off x="7208225" y="4895409"/>
            <a:ext cx="86836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4000" b="1" dirty="0">
                <a:solidFill>
                  <a:schemeClr val="bg1">
                    <a:lumMod val="8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06</a:t>
            </a: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E744774B-3CF0-C24C-A345-7BBDAB391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认证中心</a:t>
            </a:r>
          </a:p>
        </p:txBody>
      </p:sp>
    </p:spTree>
    <p:extLst>
      <p:ext uri="{BB962C8B-B14F-4D97-AF65-F5344CB8AC3E}">
        <p14:creationId xmlns:p14="http://schemas.microsoft.com/office/powerpoint/2010/main" val="306545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56">
            <a:extLst>
              <a:ext uri="{FF2B5EF4-FFF2-40B4-BE49-F238E27FC236}">
                <a16:creationId xmlns:a16="http://schemas.microsoft.com/office/drawing/2014/main" id="{5BAF794C-F4EC-D741-8AD5-6EE77A22ED44}"/>
              </a:ext>
            </a:extLst>
          </p:cNvPr>
          <p:cNvSpPr/>
          <p:nvPr/>
        </p:nvSpPr>
        <p:spPr>
          <a:xfrm>
            <a:off x="0" y="4217988"/>
            <a:ext cx="3652838" cy="169871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F28630-028D-2D4E-A943-1287AEC2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735138"/>
            <a:ext cx="5389563" cy="4491037"/>
          </a:xfrm>
          <a:prstGeom prst="rect">
            <a:avLst/>
          </a:prstGeom>
          <a:effectLst>
            <a:outerShdw blurRad="1155700" dist="965200" dir="8940000" sx="91000" sy="91000" algn="tr" rotWithShape="0">
              <a:prstClr val="black">
                <a:alpha val="25000"/>
              </a:prst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729397-36F3-AC47-B317-70B6BC64243F}"/>
              </a:ext>
            </a:extLst>
          </p:cNvPr>
          <p:cNvSpPr txBox="1"/>
          <p:nvPr/>
        </p:nvSpPr>
        <p:spPr>
          <a:xfrm>
            <a:off x="5783637" y="4387850"/>
            <a:ext cx="6108700" cy="19939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支持单机版和集群版本部署架构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具备防止暴力破解能力，支持登录失败锁定，支持增强验证能力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支持事后审计，自动记录登录日志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具备自助式应用管理能力</a:t>
            </a:r>
            <a:endParaRPr kumimoji="1"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支持丰富的信息加密算法，提供强力安全保障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自动密码强度检测，避免弱口令</a:t>
            </a:r>
          </a:p>
        </p:txBody>
      </p:sp>
      <p:sp>
        <p:nvSpPr>
          <p:cNvPr id="7" name="对角圆角矩形 26">
            <a:extLst>
              <a:ext uri="{FF2B5EF4-FFF2-40B4-BE49-F238E27FC236}">
                <a16:creationId xmlns:a16="http://schemas.microsoft.com/office/drawing/2014/main" id="{38ED9191-F22C-7D43-8C19-4CA6D95BABD9}"/>
              </a:ext>
            </a:extLst>
          </p:cNvPr>
          <p:cNvSpPr/>
          <p:nvPr/>
        </p:nvSpPr>
        <p:spPr>
          <a:xfrm>
            <a:off x="5675687" y="1735138"/>
            <a:ext cx="1476375" cy="4381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28600" dist="139700" dir="5400000" sx="83000" sy="83000" algn="t" rotWithShape="0">
              <a:srgbClr val="C00000">
                <a:alpha val="3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8" name="文本框 57">
            <a:extLst>
              <a:ext uri="{FF2B5EF4-FFF2-40B4-BE49-F238E27FC236}">
                <a16:creationId xmlns:a16="http://schemas.microsoft.com/office/drawing/2014/main" id="{D47B2324-2269-9542-A10D-FE89762BF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637" y="1784350"/>
            <a:ext cx="12620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登录方式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508790-E74F-654F-BCF3-D4BA7073CC0B}"/>
              </a:ext>
            </a:extLst>
          </p:cNvPr>
          <p:cNvSpPr txBox="1"/>
          <p:nvPr/>
        </p:nvSpPr>
        <p:spPr>
          <a:xfrm>
            <a:off x="5621712" y="2924175"/>
            <a:ext cx="122555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15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用户名密码登录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69268-324B-FC4D-AFFC-38B29A2C366A}"/>
              </a:ext>
            </a:extLst>
          </p:cNvPr>
          <p:cNvSpPr txBox="1"/>
          <p:nvPr/>
        </p:nvSpPr>
        <p:spPr>
          <a:xfrm>
            <a:off x="7331449" y="2924175"/>
            <a:ext cx="120650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15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短信验证码</a:t>
            </a:r>
            <a:endParaRPr kumimoji="1" lang="en-US" altLang="zh-CN" sz="15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5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F3ECCA-8A34-864A-9164-0896F7515C16}"/>
              </a:ext>
            </a:extLst>
          </p:cNvPr>
          <p:cNvSpPr txBox="1"/>
          <p:nvPr/>
        </p:nvSpPr>
        <p:spPr>
          <a:xfrm>
            <a:off x="9059117" y="2924175"/>
            <a:ext cx="1058862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5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钉钉登录</a:t>
            </a:r>
          </a:p>
        </p:txBody>
      </p:sp>
      <p:pic>
        <p:nvPicPr>
          <p:cNvPr id="12" name="图片 65">
            <a:extLst>
              <a:ext uri="{FF2B5EF4-FFF2-40B4-BE49-F238E27FC236}">
                <a16:creationId xmlns:a16="http://schemas.microsoft.com/office/drawing/2014/main" id="{29CC1B19-8E93-0048-ADF9-EA134EA5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42" y="2298700"/>
            <a:ext cx="5603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448204F-86CF-8748-BB51-B7709CA4A76B}"/>
              </a:ext>
            </a:extLst>
          </p:cNvPr>
          <p:cNvSpPr txBox="1"/>
          <p:nvPr/>
        </p:nvSpPr>
        <p:spPr>
          <a:xfrm>
            <a:off x="10606088" y="2924175"/>
            <a:ext cx="1058862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5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微信登录</a:t>
            </a:r>
          </a:p>
        </p:txBody>
      </p:sp>
      <p:pic>
        <p:nvPicPr>
          <p:cNvPr id="14" name="图片 69">
            <a:extLst>
              <a:ext uri="{FF2B5EF4-FFF2-40B4-BE49-F238E27FC236}">
                <a16:creationId xmlns:a16="http://schemas.microsoft.com/office/drawing/2014/main" id="{578A15C9-15C7-034C-B826-D56880C46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0" y="2376488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71">
            <a:extLst>
              <a:ext uri="{FF2B5EF4-FFF2-40B4-BE49-F238E27FC236}">
                <a16:creationId xmlns:a16="http://schemas.microsoft.com/office/drawing/2014/main" id="{41FC17BF-CB19-B748-BD1C-3CE96BF34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99" y="2376488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73">
            <a:extLst>
              <a:ext uri="{FF2B5EF4-FFF2-40B4-BE49-F238E27FC236}">
                <a16:creationId xmlns:a16="http://schemas.microsoft.com/office/drawing/2014/main" id="{3DE2DFDC-855A-1246-8D63-0A2667C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574" y="2390775"/>
            <a:ext cx="377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对角圆角矩形 40">
            <a:extLst>
              <a:ext uri="{FF2B5EF4-FFF2-40B4-BE49-F238E27FC236}">
                <a16:creationId xmlns:a16="http://schemas.microsoft.com/office/drawing/2014/main" id="{EA7F3E50-5875-4248-8370-CA88F9683D89}"/>
              </a:ext>
            </a:extLst>
          </p:cNvPr>
          <p:cNvSpPr/>
          <p:nvPr/>
        </p:nvSpPr>
        <p:spPr>
          <a:xfrm>
            <a:off x="5675687" y="3778250"/>
            <a:ext cx="1476375" cy="4381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28600" dist="139700" dir="5400000" sx="83000" sy="83000" algn="t" rotWithShape="0">
              <a:srgbClr val="C00000">
                <a:alpha val="3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8" name="文本框 77">
            <a:extLst>
              <a:ext uri="{FF2B5EF4-FFF2-40B4-BE49-F238E27FC236}">
                <a16:creationId xmlns:a16="http://schemas.microsoft.com/office/drawing/2014/main" id="{4D2686D0-9E00-CD49-ACEF-9B83FE1EC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637" y="3827463"/>
            <a:ext cx="12620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功能优势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CDAA55BB-9040-A64C-B6A9-D9849DEE5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登录组件</a:t>
            </a:r>
          </a:p>
        </p:txBody>
      </p:sp>
    </p:spTree>
    <p:extLst>
      <p:ext uri="{BB962C8B-B14F-4D97-AF65-F5344CB8AC3E}">
        <p14:creationId xmlns:p14="http://schemas.microsoft.com/office/powerpoint/2010/main" val="237194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8692FBA5-12DE-4D43-A675-D3551A72AE78}"/>
              </a:ext>
            </a:extLst>
          </p:cNvPr>
          <p:cNvSpPr txBox="1"/>
          <p:nvPr/>
        </p:nvSpPr>
        <p:spPr>
          <a:xfrm>
            <a:off x="-241465" y="4577282"/>
            <a:ext cx="950131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zh-CN" altLang="en-US" sz="12000" b="1" dirty="0">
                <a:solidFill>
                  <a:schemeClr val="bg1">
                    <a:lumMod val="95000"/>
                  </a:schemeClr>
                </a:solidFill>
                <a:latin typeface="Arial Black" panose="020B0604020202020204" pitchFamily="34" charset="0"/>
                <a:ea typeface="微软雅黑" panose="020B0503020204020204" pitchFamily="34" charset="-122"/>
                <a:cs typeface="Arial Black" panose="020B0604020202020204" pitchFamily="34" charset="0"/>
              </a:rPr>
              <a:t>SpringBoot</a:t>
            </a:r>
            <a:endParaRPr kumimoji="1" lang="zh-CN" altLang="en-US" sz="12000" b="1" spc="-150" dirty="0">
              <a:solidFill>
                <a:schemeClr val="bg1">
                  <a:lumMod val="9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B583E-18AC-BC4C-8380-3D67096AAC8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7533134" y="3514592"/>
            <a:ext cx="3906831" cy="212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统一研发基座SpringBoot-工程模版通过对统一研发基座各组件的有效整合，形成了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开箱即用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项目示例，极大的降低了应用系统对于组件的使用难度</a:t>
            </a:r>
            <a:endParaRPr lang="zh-CN" altLang="en-US" sz="1800" dirty="0"/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074875BC-DF25-AE44-A890-881DACCEC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77" y="257609"/>
            <a:ext cx="64166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4563" tIns="47282" rIns="94563" bIns="47282" anchor="ctr"/>
          <a:lstStyle>
            <a:lvl1pPr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4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SpringBoot-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工程模板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C7F87F7-9C04-EB40-9904-6A3E40B35396}"/>
              </a:ext>
            </a:extLst>
          </p:cNvPr>
          <p:cNvGrpSpPr/>
          <p:nvPr/>
        </p:nvGrpSpPr>
        <p:grpSpPr>
          <a:xfrm>
            <a:off x="1500663" y="1706591"/>
            <a:ext cx="4355455" cy="4190690"/>
            <a:chOff x="1704151" y="1831259"/>
            <a:chExt cx="3718126" cy="3536575"/>
          </a:xfrm>
          <a:effectLst/>
        </p:grpSpPr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9FDCBD75-96A9-774A-B30C-8B4701DD6BA5}"/>
                </a:ext>
              </a:extLst>
            </p:cNvPr>
            <p:cNvSpPr/>
            <p:nvPr/>
          </p:nvSpPr>
          <p:spPr>
            <a:xfrm>
              <a:off x="1704151" y="2946060"/>
              <a:ext cx="1149829" cy="130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0800" y="0"/>
                  </a:moveTo>
                  <a:cubicBezTo>
                    <a:pt x="10592" y="0"/>
                    <a:pt x="10385" y="49"/>
                    <a:pt x="10207" y="153"/>
                  </a:cubicBezTo>
                  <a:cubicBezTo>
                    <a:pt x="594" y="4993"/>
                    <a:pt x="598" y="4994"/>
                    <a:pt x="598" y="4994"/>
                  </a:cubicBezTo>
                  <a:cubicBezTo>
                    <a:pt x="242" y="5150"/>
                    <a:pt x="0" y="5517"/>
                    <a:pt x="0" y="5881"/>
                  </a:cubicBezTo>
                  <a:cubicBezTo>
                    <a:pt x="0" y="15616"/>
                    <a:pt x="0" y="15616"/>
                    <a:pt x="0" y="15616"/>
                  </a:cubicBezTo>
                  <a:cubicBezTo>
                    <a:pt x="0" y="15668"/>
                    <a:pt x="0" y="15668"/>
                    <a:pt x="0" y="15668"/>
                  </a:cubicBezTo>
                  <a:cubicBezTo>
                    <a:pt x="0" y="16033"/>
                    <a:pt x="242" y="16342"/>
                    <a:pt x="598" y="16551"/>
                  </a:cubicBezTo>
                  <a:cubicBezTo>
                    <a:pt x="10211" y="21391"/>
                    <a:pt x="10207" y="21392"/>
                    <a:pt x="10207" y="21392"/>
                  </a:cubicBezTo>
                  <a:cubicBezTo>
                    <a:pt x="10563" y="21600"/>
                    <a:pt x="11042" y="21600"/>
                    <a:pt x="11398" y="21392"/>
                  </a:cubicBezTo>
                  <a:cubicBezTo>
                    <a:pt x="21011" y="16551"/>
                    <a:pt x="21007" y="16551"/>
                    <a:pt x="21007" y="16551"/>
                  </a:cubicBezTo>
                  <a:cubicBezTo>
                    <a:pt x="21363" y="16394"/>
                    <a:pt x="21541" y="16033"/>
                    <a:pt x="21600" y="15668"/>
                  </a:cubicBezTo>
                  <a:lnTo>
                    <a:pt x="21600" y="5933"/>
                  </a:lnTo>
                  <a:cubicBezTo>
                    <a:pt x="21600" y="5933"/>
                    <a:pt x="21600" y="5933"/>
                    <a:pt x="21600" y="5881"/>
                  </a:cubicBezTo>
                  <a:cubicBezTo>
                    <a:pt x="21600" y="5517"/>
                    <a:pt x="21363" y="5202"/>
                    <a:pt x="21007" y="4994"/>
                  </a:cubicBezTo>
                  <a:cubicBezTo>
                    <a:pt x="11394" y="153"/>
                    <a:pt x="11398" y="153"/>
                    <a:pt x="11398" y="153"/>
                  </a:cubicBezTo>
                  <a:cubicBezTo>
                    <a:pt x="11220" y="49"/>
                    <a:pt x="11008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E73A51"/>
                </a:gs>
                <a:gs pos="100000">
                  <a:srgbClr val="C00000"/>
                </a:gs>
              </a:gsLst>
              <a:lin ang="2967194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 lvl="0" algn="ctr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用户组织机构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lvl="0" algn="ctr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权限组件</a:t>
              </a: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03C869AC-05D1-4942-AFA7-19A36FE848CE}"/>
                </a:ext>
              </a:extLst>
            </p:cNvPr>
            <p:cNvSpPr/>
            <p:nvPr/>
          </p:nvSpPr>
          <p:spPr>
            <a:xfrm>
              <a:off x="4272448" y="2946060"/>
              <a:ext cx="1149829" cy="130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0800" y="0"/>
                  </a:moveTo>
                  <a:cubicBezTo>
                    <a:pt x="10592" y="0"/>
                    <a:pt x="10385" y="49"/>
                    <a:pt x="10207" y="153"/>
                  </a:cubicBezTo>
                  <a:cubicBezTo>
                    <a:pt x="594" y="4993"/>
                    <a:pt x="598" y="4994"/>
                    <a:pt x="598" y="4994"/>
                  </a:cubicBezTo>
                  <a:cubicBezTo>
                    <a:pt x="242" y="5150"/>
                    <a:pt x="0" y="5517"/>
                    <a:pt x="0" y="5881"/>
                  </a:cubicBezTo>
                  <a:cubicBezTo>
                    <a:pt x="0" y="15616"/>
                    <a:pt x="0" y="15616"/>
                    <a:pt x="0" y="15616"/>
                  </a:cubicBezTo>
                  <a:cubicBezTo>
                    <a:pt x="0" y="15668"/>
                    <a:pt x="0" y="15668"/>
                    <a:pt x="0" y="15668"/>
                  </a:cubicBezTo>
                  <a:cubicBezTo>
                    <a:pt x="0" y="16033"/>
                    <a:pt x="242" y="16342"/>
                    <a:pt x="598" y="16551"/>
                  </a:cubicBezTo>
                  <a:cubicBezTo>
                    <a:pt x="10211" y="21391"/>
                    <a:pt x="10207" y="21392"/>
                    <a:pt x="10207" y="21392"/>
                  </a:cubicBezTo>
                  <a:cubicBezTo>
                    <a:pt x="10563" y="21600"/>
                    <a:pt x="11042" y="21600"/>
                    <a:pt x="11398" y="21392"/>
                  </a:cubicBezTo>
                  <a:cubicBezTo>
                    <a:pt x="21011" y="16551"/>
                    <a:pt x="21007" y="16551"/>
                    <a:pt x="21007" y="16551"/>
                  </a:cubicBezTo>
                  <a:cubicBezTo>
                    <a:pt x="21363" y="16394"/>
                    <a:pt x="21600" y="16033"/>
                    <a:pt x="21600" y="15668"/>
                  </a:cubicBezTo>
                  <a:lnTo>
                    <a:pt x="21600" y="5933"/>
                  </a:lnTo>
                  <a:cubicBezTo>
                    <a:pt x="21600" y="5933"/>
                    <a:pt x="21600" y="5933"/>
                    <a:pt x="21600" y="5881"/>
                  </a:cubicBezTo>
                  <a:cubicBezTo>
                    <a:pt x="21600" y="5517"/>
                    <a:pt x="21363" y="5202"/>
                    <a:pt x="21007" y="4994"/>
                  </a:cubicBezTo>
                  <a:cubicBezTo>
                    <a:pt x="11394" y="153"/>
                    <a:pt x="11398" y="153"/>
                    <a:pt x="11398" y="153"/>
                  </a:cubicBezTo>
                  <a:cubicBezTo>
                    <a:pt x="11220" y="49"/>
                    <a:pt x="11008" y="0"/>
                    <a:pt x="108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lvl="0" algn="ctr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CAS客户端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lvl="0" algn="ctr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组件</a:t>
              </a: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86AA7D1-CF32-DE43-AD25-73CE2BC26129}"/>
                </a:ext>
              </a:extLst>
            </p:cNvPr>
            <p:cNvSpPr/>
            <p:nvPr/>
          </p:nvSpPr>
          <p:spPr>
            <a:xfrm>
              <a:off x="3632111" y="1831259"/>
              <a:ext cx="1149829" cy="130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0800" y="0"/>
                  </a:moveTo>
                  <a:cubicBezTo>
                    <a:pt x="10592" y="0"/>
                    <a:pt x="10385" y="41"/>
                    <a:pt x="10207" y="119"/>
                  </a:cubicBezTo>
                  <a:cubicBezTo>
                    <a:pt x="594" y="5020"/>
                    <a:pt x="598" y="5019"/>
                    <a:pt x="598" y="5019"/>
                  </a:cubicBezTo>
                  <a:cubicBezTo>
                    <a:pt x="242" y="5176"/>
                    <a:pt x="0" y="5540"/>
                    <a:pt x="0" y="5905"/>
                  </a:cubicBezTo>
                  <a:cubicBezTo>
                    <a:pt x="0" y="15625"/>
                    <a:pt x="0" y="15625"/>
                    <a:pt x="0" y="15625"/>
                  </a:cubicBezTo>
                  <a:cubicBezTo>
                    <a:pt x="0" y="15625"/>
                    <a:pt x="0" y="15677"/>
                    <a:pt x="0" y="15677"/>
                  </a:cubicBezTo>
                  <a:cubicBezTo>
                    <a:pt x="0" y="16041"/>
                    <a:pt x="242" y="16351"/>
                    <a:pt x="598" y="16558"/>
                  </a:cubicBezTo>
                  <a:cubicBezTo>
                    <a:pt x="10211" y="21391"/>
                    <a:pt x="10207" y="21392"/>
                    <a:pt x="10207" y="21392"/>
                  </a:cubicBezTo>
                  <a:cubicBezTo>
                    <a:pt x="10563" y="21600"/>
                    <a:pt x="11042" y="21600"/>
                    <a:pt x="11398" y="21392"/>
                  </a:cubicBezTo>
                  <a:cubicBezTo>
                    <a:pt x="21011" y="16559"/>
                    <a:pt x="21007" y="16558"/>
                    <a:pt x="21007" y="16558"/>
                  </a:cubicBezTo>
                  <a:cubicBezTo>
                    <a:pt x="21363" y="16351"/>
                    <a:pt x="21600" y="16041"/>
                    <a:pt x="21600" y="15677"/>
                  </a:cubicBezTo>
                  <a:cubicBezTo>
                    <a:pt x="21600" y="15677"/>
                    <a:pt x="21600" y="15625"/>
                    <a:pt x="21600" y="15625"/>
                  </a:cubicBezTo>
                  <a:lnTo>
                    <a:pt x="21600" y="5905"/>
                  </a:lnTo>
                  <a:cubicBezTo>
                    <a:pt x="21600" y="5540"/>
                    <a:pt x="21363" y="5176"/>
                    <a:pt x="21007" y="5019"/>
                  </a:cubicBezTo>
                  <a:cubicBezTo>
                    <a:pt x="11394" y="119"/>
                    <a:pt x="11398" y="119"/>
                    <a:pt x="11398" y="119"/>
                  </a:cubicBezTo>
                  <a:cubicBezTo>
                    <a:pt x="11220" y="41"/>
                    <a:pt x="11008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E73A51"/>
                </a:gs>
                <a:gs pos="100000">
                  <a:srgbClr val="C00000"/>
                </a:gs>
              </a:gsLst>
              <a:lin ang="2967194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日志组件</a:t>
              </a: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2CB2343-70B1-484C-9FD0-ACAABEF102A2}"/>
                </a:ext>
              </a:extLst>
            </p:cNvPr>
            <p:cNvSpPr/>
            <p:nvPr/>
          </p:nvSpPr>
          <p:spPr>
            <a:xfrm>
              <a:off x="2345646" y="1831259"/>
              <a:ext cx="1149829" cy="130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0800" y="0"/>
                  </a:moveTo>
                  <a:cubicBezTo>
                    <a:pt x="10592" y="0"/>
                    <a:pt x="10385" y="41"/>
                    <a:pt x="10207" y="119"/>
                  </a:cubicBezTo>
                  <a:cubicBezTo>
                    <a:pt x="594" y="5020"/>
                    <a:pt x="598" y="5019"/>
                    <a:pt x="598" y="5019"/>
                  </a:cubicBezTo>
                  <a:cubicBezTo>
                    <a:pt x="242" y="5176"/>
                    <a:pt x="0" y="5540"/>
                    <a:pt x="0" y="5905"/>
                  </a:cubicBezTo>
                  <a:cubicBezTo>
                    <a:pt x="0" y="15625"/>
                    <a:pt x="0" y="15625"/>
                    <a:pt x="0" y="15625"/>
                  </a:cubicBezTo>
                  <a:cubicBezTo>
                    <a:pt x="0" y="15625"/>
                    <a:pt x="0" y="15677"/>
                    <a:pt x="0" y="15677"/>
                  </a:cubicBezTo>
                  <a:cubicBezTo>
                    <a:pt x="0" y="16041"/>
                    <a:pt x="242" y="16351"/>
                    <a:pt x="598" y="16558"/>
                  </a:cubicBezTo>
                  <a:cubicBezTo>
                    <a:pt x="10211" y="21391"/>
                    <a:pt x="10207" y="21392"/>
                    <a:pt x="10207" y="21392"/>
                  </a:cubicBezTo>
                  <a:cubicBezTo>
                    <a:pt x="10563" y="21600"/>
                    <a:pt x="11042" y="21600"/>
                    <a:pt x="11398" y="21392"/>
                  </a:cubicBezTo>
                  <a:cubicBezTo>
                    <a:pt x="21011" y="16559"/>
                    <a:pt x="21007" y="16558"/>
                    <a:pt x="21007" y="16558"/>
                  </a:cubicBezTo>
                  <a:cubicBezTo>
                    <a:pt x="21363" y="16351"/>
                    <a:pt x="21600" y="16041"/>
                    <a:pt x="21600" y="15677"/>
                  </a:cubicBezTo>
                  <a:cubicBezTo>
                    <a:pt x="21600" y="15677"/>
                    <a:pt x="21600" y="15625"/>
                    <a:pt x="21600" y="15625"/>
                  </a:cubicBezTo>
                  <a:lnTo>
                    <a:pt x="21600" y="5905"/>
                  </a:lnTo>
                  <a:cubicBezTo>
                    <a:pt x="21600" y="5540"/>
                    <a:pt x="21363" y="5176"/>
                    <a:pt x="21007" y="5019"/>
                  </a:cubicBezTo>
                  <a:cubicBezTo>
                    <a:pt x="11394" y="119"/>
                    <a:pt x="11398" y="119"/>
                    <a:pt x="11398" y="119"/>
                  </a:cubicBezTo>
                  <a:cubicBezTo>
                    <a:pt x="11220" y="41"/>
                    <a:pt x="11008" y="0"/>
                    <a:pt x="108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短信组件</a:t>
              </a: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5787BBBF-EBFD-EE48-8713-A8453961BB9D}"/>
                </a:ext>
              </a:extLst>
            </p:cNvPr>
            <p:cNvSpPr/>
            <p:nvPr/>
          </p:nvSpPr>
          <p:spPr>
            <a:xfrm>
              <a:off x="3632111" y="4057966"/>
              <a:ext cx="1149829" cy="13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0800" y="0"/>
                  </a:moveTo>
                  <a:cubicBezTo>
                    <a:pt x="10592" y="0"/>
                    <a:pt x="10385" y="36"/>
                    <a:pt x="10207" y="114"/>
                  </a:cubicBezTo>
                  <a:cubicBezTo>
                    <a:pt x="594" y="4999"/>
                    <a:pt x="598" y="5000"/>
                    <a:pt x="598" y="5000"/>
                  </a:cubicBezTo>
                  <a:cubicBezTo>
                    <a:pt x="242" y="5156"/>
                    <a:pt x="0" y="5522"/>
                    <a:pt x="0" y="5886"/>
                  </a:cubicBezTo>
                  <a:cubicBezTo>
                    <a:pt x="0" y="15606"/>
                    <a:pt x="0" y="15605"/>
                    <a:pt x="0" y="15605"/>
                  </a:cubicBezTo>
                  <a:cubicBezTo>
                    <a:pt x="0" y="15605"/>
                    <a:pt x="0" y="15658"/>
                    <a:pt x="0" y="15658"/>
                  </a:cubicBezTo>
                  <a:cubicBezTo>
                    <a:pt x="0" y="16023"/>
                    <a:pt x="242" y="16335"/>
                    <a:pt x="598" y="16544"/>
                  </a:cubicBezTo>
                  <a:cubicBezTo>
                    <a:pt x="10211" y="21392"/>
                    <a:pt x="10207" y="21391"/>
                    <a:pt x="10207" y="21391"/>
                  </a:cubicBezTo>
                  <a:cubicBezTo>
                    <a:pt x="10563" y="21600"/>
                    <a:pt x="11042" y="21600"/>
                    <a:pt x="11398" y="21391"/>
                  </a:cubicBezTo>
                  <a:cubicBezTo>
                    <a:pt x="21011" y="16543"/>
                    <a:pt x="21007" y="16544"/>
                    <a:pt x="21007" y="16544"/>
                  </a:cubicBezTo>
                  <a:cubicBezTo>
                    <a:pt x="21363" y="16335"/>
                    <a:pt x="21600" y="16023"/>
                    <a:pt x="21600" y="15658"/>
                  </a:cubicBezTo>
                  <a:cubicBezTo>
                    <a:pt x="21600" y="15658"/>
                    <a:pt x="21600" y="15657"/>
                    <a:pt x="21600" y="15605"/>
                  </a:cubicBezTo>
                  <a:lnTo>
                    <a:pt x="21600" y="5938"/>
                  </a:lnTo>
                  <a:cubicBezTo>
                    <a:pt x="21600" y="5886"/>
                    <a:pt x="21600" y="5886"/>
                    <a:pt x="21600" y="5886"/>
                  </a:cubicBezTo>
                  <a:cubicBezTo>
                    <a:pt x="21600" y="5522"/>
                    <a:pt x="21363" y="5208"/>
                    <a:pt x="21007" y="5000"/>
                  </a:cubicBezTo>
                  <a:cubicBezTo>
                    <a:pt x="11394" y="115"/>
                    <a:pt x="11398" y="114"/>
                    <a:pt x="11398" y="114"/>
                  </a:cubicBezTo>
                  <a:cubicBezTo>
                    <a:pt x="11220" y="36"/>
                    <a:pt x="11008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E73A51"/>
                </a:gs>
                <a:gs pos="100000">
                  <a:srgbClr val="C00000"/>
                </a:gs>
              </a:gsLst>
              <a:lin ang="2967194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 lvl="0" algn="ctr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认证后初始化</a:t>
              </a: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8D8AB224-0EAB-F941-91F2-E53F2B9C996A}"/>
                </a:ext>
              </a:extLst>
            </p:cNvPr>
            <p:cNvSpPr/>
            <p:nvPr/>
          </p:nvSpPr>
          <p:spPr>
            <a:xfrm>
              <a:off x="2345646" y="4057966"/>
              <a:ext cx="1149829" cy="13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0800" y="0"/>
                  </a:moveTo>
                  <a:cubicBezTo>
                    <a:pt x="10592" y="0"/>
                    <a:pt x="10385" y="36"/>
                    <a:pt x="10207" y="114"/>
                  </a:cubicBezTo>
                  <a:cubicBezTo>
                    <a:pt x="594" y="4999"/>
                    <a:pt x="598" y="5000"/>
                    <a:pt x="598" y="5000"/>
                  </a:cubicBezTo>
                  <a:cubicBezTo>
                    <a:pt x="242" y="5156"/>
                    <a:pt x="0" y="5522"/>
                    <a:pt x="0" y="5886"/>
                  </a:cubicBezTo>
                  <a:cubicBezTo>
                    <a:pt x="0" y="15606"/>
                    <a:pt x="0" y="15605"/>
                    <a:pt x="0" y="15605"/>
                  </a:cubicBezTo>
                  <a:cubicBezTo>
                    <a:pt x="0" y="15605"/>
                    <a:pt x="0" y="15658"/>
                    <a:pt x="0" y="15658"/>
                  </a:cubicBezTo>
                  <a:cubicBezTo>
                    <a:pt x="0" y="16023"/>
                    <a:pt x="242" y="16335"/>
                    <a:pt x="598" y="16544"/>
                  </a:cubicBezTo>
                  <a:cubicBezTo>
                    <a:pt x="10211" y="21392"/>
                    <a:pt x="10207" y="21391"/>
                    <a:pt x="10207" y="21391"/>
                  </a:cubicBezTo>
                  <a:cubicBezTo>
                    <a:pt x="10563" y="21600"/>
                    <a:pt x="11042" y="21600"/>
                    <a:pt x="11398" y="21391"/>
                  </a:cubicBezTo>
                  <a:cubicBezTo>
                    <a:pt x="21011" y="16543"/>
                    <a:pt x="21007" y="16544"/>
                    <a:pt x="21007" y="16544"/>
                  </a:cubicBezTo>
                  <a:cubicBezTo>
                    <a:pt x="21363" y="16335"/>
                    <a:pt x="21600" y="16023"/>
                    <a:pt x="21600" y="15658"/>
                  </a:cubicBezTo>
                  <a:cubicBezTo>
                    <a:pt x="21600" y="15658"/>
                    <a:pt x="21600" y="15657"/>
                    <a:pt x="21600" y="15605"/>
                  </a:cubicBezTo>
                  <a:lnTo>
                    <a:pt x="21600" y="5938"/>
                  </a:lnTo>
                  <a:cubicBezTo>
                    <a:pt x="21600" y="5886"/>
                    <a:pt x="21600" y="5886"/>
                    <a:pt x="21600" y="5886"/>
                  </a:cubicBezTo>
                  <a:cubicBezTo>
                    <a:pt x="21600" y="5522"/>
                    <a:pt x="21363" y="5208"/>
                    <a:pt x="21007" y="5000"/>
                  </a:cubicBezTo>
                  <a:cubicBezTo>
                    <a:pt x="11394" y="115"/>
                    <a:pt x="11398" y="114"/>
                    <a:pt x="11398" y="114"/>
                  </a:cubicBezTo>
                  <a:cubicBezTo>
                    <a:pt x="11220" y="36"/>
                    <a:pt x="11008" y="0"/>
                    <a:pt x="108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lvl="0" algn="ctr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OA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uth</a:t>
              </a:r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客户端组件</a:t>
              </a: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4617259-8F06-EA49-8DC9-F96176BB50B6}"/>
                </a:ext>
              </a:extLst>
            </p:cNvPr>
            <p:cNvSpPr/>
            <p:nvPr/>
          </p:nvSpPr>
          <p:spPr>
            <a:xfrm>
              <a:off x="2988299" y="2944628"/>
              <a:ext cx="1149829" cy="130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0800" y="0"/>
                  </a:moveTo>
                  <a:cubicBezTo>
                    <a:pt x="10592" y="0"/>
                    <a:pt x="10385" y="41"/>
                    <a:pt x="10207" y="119"/>
                  </a:cubicBezTo>
                  <a:cubicBezTo>
                    <a:pt x="594" y="5020"/>
                    <a:pt x="598" y="5019"/>
                    <a:pt x="598" y="5019"/>
                  </a:cubicBezTo>
                  <a:cubicBezTo>
                    <a:pt x="242" y="5176"/>
                    <a:pt x="0" y="5540"/>
                    <a:pt x="0" y="5905"/>
                  </a:cubicBezTo>
                  <a:cubicBezTo>
                    <a:pt x="0" y="15625"/>
                    <a:pt x="0" y="15625"/>
                    <a:pt x="0" y="15625"/>
                  </a:cubicBezTo>
                  <a:cubicBezTo>
                    <a:pt x="0" y="15625"/>
                    <a:pt x="0" y="15677"/>
                    <a:pt x="0" y="15677"/>
                  </a:cubicBezTo>
                  <a:cubicBezTo>
                    <a:pt x="0" y="16041"/>
                    <a:pt x="242" y="16351"/>
                    <a:pt x="598" y="16558"/>
                  </a:cubicBezTo>
                  <a:cubicBezTo>
                    <a:pt x="10211" y="21391"/>
                    <a:pt x="10207" y="21392"/>
                    <a:pt x="10207" y="21392"/>
                  </a:cubicBezTo>
                  <a:cubicBezTo>
                    <a:pt x="10563" y="21600"/>
                    <a:pt x="11042" y="21600"/>
                    <a:pt x="11398" y="21392"/>
                  </a:cubicBezTo>
                  <a:cubicBezTo>
                    <a:pt x="21011" y="16559"/>
                    <a:pt x="21007" y="16558"/>
                    <a:pt x="21007" y="16558"/>
                  </a:cubicBezTo>
                  <a:cubicBezTo>
                    <a:pt x="21363" y="16351"/>
                    <a:pt x="21600" y="16041"/>
                    <a:pt x="21600" y="15677"/>
                  </a:cubicBezTo>
                  <a:cubicBezTo>
                    <a:pt x="21600" y="15677"/>
                    <a:pt x="21600" y="15625"/>
                    <a:pt x="21600" y="15625"/>
                  </a:cubicBezTo>
                  <a:lnTo>
                    <a:pt x="21600" y="5905"/>
                  </a:lnTo>
                  <a:cubicBezTo>
                    <a:pt x="21600" y="5540"/>
                    <a:pt x="21363" y="5176"/>
                    <a:pt x="21007" y="5019"/>
                  </a:cubicBezTo>
                  <a:cubicBezTo>
                    <a:pt x="11394" y="119"/>
                    <a:pt x="11398" y="119"/>
                    <a:pt x="11398" y="119"/>
                  </a:cubicBezTo>
                  <a:cubicBezTo>
                    <a:pt x="11220" y="41"/>
                    <a:pt x="11008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1AADD1"/>
                </a:gs>
                <a:gs pos="100000">
                  <a:srgbClr val="5A60E6"/>
                </a:gs>
              </a:gsLst>
              <a:lin ang="2967194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 lvl="0" algn="ctr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缓存组件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5DCA1AB-2F6B-044B-A75C-57E91006E661}"/>
              </a:ext>
            </a:extLst>
          </p:cNvPr>
          <p:cNvSpPr txBox="1"/>
          <p:nvPr/>
        </p:nvSpPr>
        <p:spPr>
          <a:xfrm>
            <a:off x="9015383" y="1874897"/>
            <a:ext cx="23551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604020202020204" pitchFamily="34" charset="0"/>
                <a:ea typeface="微软雅黑" panose="020B0503020204020204" pitchFamily="34" charset="-122"/>
                <a:cs typeface="Arial Black" panose="020B0604020202020204" pitchFamily="34" charset="0"/>
              </a:rPr>
              <a:t>SpringBoot</a:t>
            </a:r>
            <a:endParaRPr kumimoji="1" lang="zh-CN" altLang="en-US" sz="2800" b="1" spc="-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63EDE8D-BCF2-9D44-AEDB-3A9897872220}"/>
              </a:ext>
            </a:extLst>
          </p:cNvPr>
          <p:cNvSpPr txBox="1"/>
          <p:nvPr/>
        </p:nvSpPr>
        <p:spPr>
          <a:xfrm>
            <a:off x="9031413" y="2393910"/>
            <a:ext cx="2339102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zh-CN" altLang="en-US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604020202020204" pitchFamily="34" charset="0"/>
                <a:ea typeface="微软雅黑" panose="020B0503020204020204" pitchFamily="34" charset="-122"/>
                <a:cs typeface="Arial Black" panose="020B0604020202020204" pitchFamily="34" charset="0"/>
              </a:rPr>
              <a:t>工程模板</a:t>
            </a:r>
            <a:endParaRPr kumimoji="1" lang="zh-CN" altLang="en-US" sz="4200" b="1" spc="-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85CB3B1-68FC-BC45-A2D3-D7C450FD7B4E}"/>
              </a:ext>
            </a:extLst>
          </p:cNvPr>
          <p:cNvSpPr/>
          <p:nvPr/>
        </p:nvSpPr>
        <p:spPr>
          <a:xfrm>
            <a:off x="9486549" y="3255692"/>
            <a:ext cx="1757548" cy="54267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5425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红橙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红橙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自定义设计方案">
  <a:themeElements>
    <a:clrScheme name="红橙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红橙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1576</Words>
  <Application>Microsoft Office PowerPoint</Application>
  <PresentationFormat>宽屏</PresentationFormat>
  <Paragraphs>183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Gill Sans</vt:lpstr>
      <vt:lpstr>等线</vt:lpstr>
      <vt:lpstr>等线 Light</vt:lpstr>
      <vt:lpstr>微软雅黑</vt:lpstr>
      <vt:lpstr>Arial</vt:lpstr>
      <vt:lpstr>Arial Black</vt:lpstr>
      <vt:lpstr>Calibri</vt:lpstr>
      <vt:lpstr>Helvetica</vt:lpstr>
      <vt:lpstr>Wingdings</vt:lpstr>
      <vt:lpstr>自定义设计方案</vt:lpstr>
      <vt:lpstr>1_自定义设计方案</vt:lpstr>
      <vt:lpstr>2_自定义设计方案</vt:lpstr>
      <vt:lpstr>3_自定义设计方案</vt:lpstr>
      <vt:lpstr>5_自定义设计方案</vt:lpstr>
      <vt:lpstr>4_自定义设计方案</vt:lpstr>
      <vt:lpstr>统一研发基座-组件清单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lan fanghe</cp:lastModifiedBy>
  <cp:revision>167</cp:revision>
  <dcterms:created xsi:type="dcterms:W3CDTF">2020-07-09T06:18:00Z</dcterms:created>
  <dcterms:modified xsi:type="dcterms:W3CDTF">2020-09-04T08:16:12Z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