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Calls por Estado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Calls por Razao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Calls por Canal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Canal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Cidade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MENU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Canal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Cidade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MENU</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a76b625-9d4b-4520-ab64-f728b74c417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34d5fc731e14395" /><Relationship Type="http://schemas.openxmlformats.org/officeDocument/2006/relationships/slideLayout" Target="/ppt/slideLayouts/slideLayout8.xml" Id="R63ba5eb635114cdd" /><Relationship Type="http://schemas.openxmlformats.org/officeDocument/2006/relationships/hyperlink" Target="https://app.powerbi.com/groups/me/reports/4a76b625-9d4b-4520-ab64-f728b74c417d/?pbi_source=PowerPoint" TargetMode="External" Id="RelId0" /><Relationship Type="http://schemas.openxmlformats.org/officeDocument/2006/relationships/image" Target="/ppt/media/image4.png" Id="imgId37359026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13048c5278da47ec" /><Relationship Type="http://schemas.openxmlformats.org/officeDocument/2006/relationships/slideLayout" Target="/ppt/slideLayouts/slideLayout8.xml" Id="R0406b368355846fb" /><Relationship Type="http://schemas.openxmlformats.org/officeDocument/2006/relationships/hyperlink" Target="https://app.powerbi.com/groups/me/reports/4a76b625-9d4b-4520-ab64-f728b74c417d/?pbi_source=PowerPoint" TargetMode="External" Id="RelId1" /><Relationship Type="http://schemas.openxmlformats.org/officeDocument/2006/relationships/image" Target="/ppt/media/image5.png" Id="imgId37359026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Dashboard_CallCenter</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21/03/2025 04:05:21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21/03/2025 04:03:47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cardVisual ,cardVisual ,cardVisual ,cardVisual ,cardVisual ,textbox ,textbox ,clusteredColumnChart ,Total Calls por Estado ,Total Calls por Razao ,Total Calls por Canal ,columnChart ,barChart ,Data ,Canal ,Cidade ,image ,MENU ,textbox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735902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cardVisual ,cardVisual ,cardVisual ,cardVisual ,cardVisual ,textbox ,textbox ,Data ,Canal ,Cidade ,image ,tableEx ,textbox ,MENU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735902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Grid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