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c7d256a-b371-46f7-a0b0-11cc19ced6d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156a0b0d91a4a52" /><Relationship Type="http://schemas.openxmlformats.org/officeDocument/2006/relationships/slideLayout" Target="/ppt/slideLayouts/slideLayout8.xml" Id="R227adcc99135423f" /><Relationship Type="http://schemas.openxmlformats.org/officeDocument/2006/relationships/hyperlink" Target="https://app.powerbi.com/groups/me/reports/5c7d256a-b371-46f7-a0b0-11cc19ced6dd/?pbi_source=PowerPoint" TargetMode="External" Id="RelId0" /><Relationship Type="http://schemas.openxmlformats.org/officeDocument/2006/relationships/image" Target="/ppt/media/image4.png" Id="imgId37336566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Dashboard_TendenciaCrimes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20/03/2025 16:18:45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20/03/2025 16:10:41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olumnChart ,lineChart ,barChart ,pivotTable ,clusteredColumnChart ,clusteredBarChart ,textbox ,textbox ,textbox ,textbox ,textbox ,textbox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336566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RELATÓRIO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