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Lista de Espera (por Tipo de Caso)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Lista de Espera (por especialidade)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Análise de Lista de Espera - Faixa Tempo x Perfil Idade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Grid view Detalhado 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9b84586b-ba30-44c2-b8b2-fef62a89b3a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704ad7322b8149fa" /><Relationship Type="http://schemas.openxmlformats.org/officeDocument/2006/relationships/slideLayout" Target="/ppt/slideLayouts/slideLayout8.xml" Id="R7565ff0cbcd9461f" /><Relationship Type="http://schemas.openxmlformats.org/officeDocument/2006/relationships/hyperlink" Target="https://app.powerbi.com/groups/me/reports/9b84586b-ba30-44c2-b8b2-fef62a89b3ad/?pbi_source=PowerPoint" TargetMode="External" Id="RelId0" /><Relationship Type="http://schemas.openxmlformats.org/officeDocument/2006/relationships/image" Target="/ppt/media/image4.png" Id="imgId373376955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c151472a809a4fc1" /><Relationship Type="http://schemas.openxmlformats.org/officeDocument/2006/relationships/slideLayout" Target="/ppt/slideLayouts/slideLayout8.xml" Id="R98539b7106a648ed" /><Relationship Type="http://schemas.openxmlformats.org/officeDocument/2006/relationships/hyperlink" Target="https://app.powerbi.com/groups/me/reports/9b84586b-ba30-44c2-b8b2-fef62a89b3ad/?pbi_source=PowerPoint" TargetMode="External" Id="RelId1" /><Relationship Type="http://schemas.openxmlformats.org/officeDocument/2006/relationships/image" Target="/ppt/media/image5.png" Id="imgId37337695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Dashboard_Pacientes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20/03/2025 16:41:13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20/03/2025 16:39:55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lineChart ,slicer ,card ,textbox ,card ,textbox ,shape ,card ,textbox ,card ,slicer ,slicer ,Lista de Espera (por Tipo de Caso) ,slicer ,Top 5 Lista de Espera (por especialidade) ,Análise de Lista de Espera - Faixa Tempo x Perfil Idade ,lineChart ,shape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73376955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Resumo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Grid view Detalhado  ,slicer ,slicer ,slicer ,textbox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7337695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Detalhes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