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advancedSlicerVisual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Poupança</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Despesas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renda por data</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advancedSlicerVisual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b9731bbb-92c4-4f59-a122-5edb7e913daf?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bdcca92addab4359" /><Relationship Type="http://schemas.openxmlformats.org/officeDocument/2006/relationships/slideLayout" Target="/ppt/slideLayouts/slideLayout8.xml" Id="R31d2b6f59b8a4db0" /><Relationship Type="http://schemas.openxmlformats.org/officeDocument/2006/relationships/hyperlink" Target="https://app.powerbi.com/groups/me/reports/b9731bbb-92c4-4f59-a122-5edb7e913daf/?pbi_source=PowerPoint" TargetMode="External" Id="RelId0" /><Relationship Type="http://schemas.openxmlformats.org/officeDocument/2006/relationships/image" Target="/ppt/media/image4.png" Id="imgId376040981"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Financas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28/03/2025 17:53:21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28/03/2025 17:48:35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ard ,card ,card ,card ,advancedSlicerVisual ,Poupança ,Despesas ,pivotTable ,renda por data ,advancedSlicerVisual ,textbox ,slicer ,card ,card ,card ,card ,slicer ,actionButton ,actionButton ,actionButton.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37604098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Página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