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sldIdLst>
    <p:sldId id="322" r:id="rId2"/>
    <p:sldId id="386" r:id="rId3"/>
    <p:sldId id="404" r:id="rId4"/>
    <p:sldId id="400" r:id="rId5"/>
    <p:sldId id="399" r:id="rId6"/>
    <p:sldId id="401" r:id="rId7"/>
    <p:sldId id="402" r:id="rId8"/>
    <p:sldId id="405" r:id="rId9"/>
    <p:sldId id="406" r:id="rId10"/>
    <p:sldId id="407" r:id="rId11"/>
    <p:sldId id="408" r:id="rId12"/>
    <p:sldId id="40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22"/>
            <p14:sldId id="386"/>
            <p14:sldId id="404"/>
            <p14:sldId id="400"/>
            <p14:sldId id="399"/>
            <p14:sldId id="401"/>
            <p14:sldId id="402"/>
            <p14:sldId id="405"/>
            <p14:sldId id="406"/>
            <p14:sldId id="407"/>
            <p14:sldId id="408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7A7"/>
    <a:srgbClr val="FF3300"/>
    <a:srgbClr val="8BB0CF"/>
    <a:srgbClr val="7AA5C8"/>
    <a:srgbClr val="42739C"/>
    <a:srgbClr val="FF5B5B"/>
    <a:srgbClr val="FFFF66"/>
    <a:srgbClr val="669900"/>
    <a:srgbClr val="8FFE00"/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4" autoAdjust="0"/>
    <p:restoredTop sz="99229" autoAdjust="0"/>
  </p:normalViewPr>
  <p:slideViewPr>
    <p:cSldViewPr>
      <p:cViewPr varScale="1">
        <p:scale>
          <a:sx n="118" d="100"/>
          <a:sy n="118" d="100"/>
        </p:scale>
        <p:origin x="100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7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00"/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ko-KR" altLang="en-US" dirty="0" smtClean="0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0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esanta.com/products/bina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0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695450"/>
            <a:ext cx="58102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0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2856"/>
            <a:ext cx="6300762" cy="154018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9906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로컬 컴퓨터에서 </a:t>
            </a:r>
            <a:r>
              <a:rPr lang="ko-KR" altLang="en-US" dirty="0" err="1" smtClean="0"/>
              <a:t>몽구스</a:t>
            </a:r>
            <a:r>
              <a:rPr lang="ko-KR" altLang="en-US" dirty="0" smtClean="0"/>
              <a:t> 웹 서버 접속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81833"/>
            <a:ext cx="3559948" cy="2969518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5004048" y="2276872"/>
            <a:ext cx="2952328" cy="504056"/>
          </a:xfrm>
          <a:prstGeom prst="wedgeRoundRectCallout">
            <a:avLst>
              <a:gd name="adj1" fmla="val -85896"/>
              <a:gd name="adj2" fmla="val 634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http://220.67.231.108/9/ex9-3.html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5805264"/>
            <a:ext cx="4711546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n-ea"/>
              </a:rPr>
              <a:t>* localhost</a:t>
            </a:r>
            <a:r>
              <a:rPr lang="ko-KR" altLang="en-US" sz="1200" kern="0" dirty="0" smtClean="0">
                <a:solidFill>
                  <a:srgbClr val="000000"/>
                </a:solidFill>
                <a:latin typeface="+mn-ea"/>
              </a:rPr>
              <a:t>는 현재 자신의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자신의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n-ea"/>
              </a:rPr>
              <a:t>컴퓨터 지칭</a:t>
            </a:r>
            <a:r>
              <a:rPr lang="en-US" altLang="ko-KR" sz="1200" kern="0" dirty="0" smtClean="0">
                <a:solidFill>
                  <a:srgbClr val="000000"/>
                </a:solidFill>
                <a:latin typeface="+mn-ea"/>
              </a:rPr>
              <a:t>, IP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n-ea"/>
              </a:rPr>
              <a:t>대신 사용 가능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58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비정형 표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3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276872"/>
            <a:ext cx="23526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7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2049" name="_x349288288" descr="EMB000014fc41c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28829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57975" y="1412776"/>
            <a:ext cx="4746073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비정형 표 만들기 예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table {</a:t>
            </a:r>
          </a:p>
          <a:p>
            <a:pPr defTabSz="180000"/>
            <a:r>
              <a:rPr lang="en-US" altLang="ko-KR" sz="1200" dirty="0" smtClean="0"/>
              <a:t>	border </a:t>
            </a:r>
            <a:r>
              <a:rPr lang="en-US" altLang="ko-KR" sz="1200" dirty="0"/>
              <a:t>: 1px solid black;</a:t>
            </a:r>
          </a:p>
          <a:p>
            <a:pPr defTabSz="180000"/>
            <a:r>
              <a:rPr lang="en-US" altLang="ko-KR" sz="1200" dirty="0" smtClean="0"/>
              <a:t>	border-collapse </a:t>
            </a:r>
            <a:r>
              <a:rPr lang="en-US" altLang="ko-KR" sz="1200" dirty="0"/>
              <a:t>: collapse;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td { </a:t>
            </a:r>
          </a:p>
          <a:p>
            <a:pPr defTabSz="180000"/>
            <a:r>
              <a:rPr lang="en-US" altLang="ko-KR" sz="1200" dirty="0" smtClean="0"/>
              <a:t>	border </a:t>
            </a:r>
            <a:r>
              <a:rPr lang="en-US" altLang="ko-KR" sz="1200" dirty="0"/>
              <a:t>: 1px solid black;</a:t>
            </a:r>
          </a:p>
          <a:p>
            <a:pPr defTabSz="180000"/>
            <a:r>
              <a:rPr lang="en-US" altLang="ko-KR" sz="1200" dirty="0" smtClean="0"/>
              <a:t>	width </a:t>
            </a:r>
            <a:r>
              <a:rPr lang="en-US" altLang="ko-KR" sz="1200" dirty="0"/>
              <a:t>: 50px;</a:t>
            </a:r>
          </a:p>
          <a:p>
            <a:pPr defTabSz="180000"/>
            <a:r>
              <a:rPr lang="en-US" altLang="ko-KR" sz="1200" dirty="0" smtClean="0"/>
              <a:t>	text-align </a:t>
            </a:r>
            <a:r>
              <a:rPr lang="en-US" altLang="ko-KR" sz="1200" dirty="0"/>
              <a:t>: center;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비정형 표 만들기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&lt;table&gt;</a:t>
            </a:r>
          </a:p>
          <a:p>
            <a:pPr defTabSz="180000"/>
            <a:r>
              <a:rPr lang="en-US" altLang="ko-KR" sz="1200" b="1" dirty="0" smtClean="0"/>
              <a:t>	&lt;</a:t>
            </a:r>
            <a:r>
              <a:rPr lang="en-US" altLang="ko-KR" sz="1200" b="1" dirty="0" err="1"/>
              <a:t>tr</a:t>
            </a:r>
            <a:r>
              <a:rPr lang="en-US" altLang="ko-KR" sz="1200" b="1" dirty="0"/>
              <a:t>&gt;&lt;td </a:t>
            </a:r>
            <a:r>
              <a:rPr lang="en-US" altLang="ko-KR" sz="1200" b="1" dirty="0" err="1"/>
              <a:t>rowspan</a:t>
            </a:r>
            <a:r>
              <a:rPr lang="en-US" altLang="ko-KR" sz="1200" b="1" dirty="0"/>
              <a:t>=3&gt;A&lt;/td&gt;&lt;td </a:t>
            </a:r>
            <a:r>
              <a:rPr lang="en-US" altLang="ko-KR" sz="1200" b="1" dirty="0" err="1"/>
              <a:t>colspan</a:t>
            </a:r>
            <a:r>
              <a:rPr lang="en-US" altLang="ko-KR" sz="1200" b="1" dirty="0"/>
              <a:t>=2&gt;B&lt;/td&gt;&lt;/</a:t>
            </a:r>
            <a:r>
              <a:rPr lang="en-US" altLang="ko-KR" sz="1200" b="1" dirty="0" err="1"/>
              <a:t>tr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b="1" dirty="0" smtClean="0"/>
              <a:t>	&lt;</a:t>
            </a:r>
            <a:r>
              <a:rPr lang="en-US" altLang="ko-KR" sz="1200" b="1" dirty="0" err="1"/>
              <a:t>tr</a:t>
            </a:r>
            <a:r>
              <a:rPr lang="en-US" altLang="ko-KR" sz="1200" b="1" dirty="0"/>
              <a:t>&gt;&lt;td </a:t>
            </a:r>
            <a:r>
              <a:rPr lang="en-US" altLang="ko-KR" sz="1200" b="1" dirty="0" err="1"/>
              <a:t>rowspan</a:t>
            </a:r>
            <a:r>
              <a:rPr lang="en-US" altLang="ko-KR" sz="1200" b="1" dirty="0"/>
              <a:t>=2&gt;C&lt;/td&gt;&lt;td&gt;D&lt;/td&gt;&lt;/</a:t>
            </a:r>
            <a:r>
              <a:rPr lang="en-US" altLang="ko-KR" sz="1200" b="1" dirty="0" err="1"/>
              <a:t>tr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b="1" dirty="0" smtClean="0"/>
              <a:t>	&lt;</a:t>
            </a:r>
            <a:r>
              <a:rPr lang="en-US" altLang="ko-KR" sz="1200" b="1" dirty="0" err="1"/>
              <a:t>tr</a:t>
            </a:r>
            <a:r>
              <a:rPr lang="en-US" altLang="ko-KR" sz="1200" b="1" dirty="0"/>
              <a:t>&gt;&lt;td&gt;E&lt;/td&gt;&lt;/</a:t>
            </a:r>
            <a:r>
              <a:rPr lang="en-US" altLang="ko-KR" sz="1200" b="1" dirty="0" err="1"/>
              <a:t>tr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b="1" dirty="0"/>
              <a:t>&lt;/table&gt;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120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B. </a:t>
            </a:r>
            <a:r>
              <a:rPr lang="ko-KR" altLang="en-US" dirty="0" err="1" smtClean="0"/>
              <a:t>몽구스</a:t>
            </a:r>
            <a:r>
              <a:rPr lang="ko-KR" altLang="en-US" dirty="0" smtClean="0"/>
              <a:t> 웹 서버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몽구스</a:t>
            </a:r>
            <a:r>
              <a:rPr lang="ko-KR" altLang="en-US" dirty="0" smtClean="0"/>
              <a:t> 웹 서버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간단한 </a:t>
            </a:r>
            <a:r>
              <a:rPr lang="en-US" altLang="ko-KR" dirty="0" smtClean="0"/>
              <a:t>mongoose </a:t>
            </a:r>
            <a:r>
              <a:rPr lang="ko-KR" altLang="en-US" dirty="0" smtClean="0"/>
              <a:t>웹 서버 소프트웨어 다운로드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https://www.cesanta.com/products/binary</a:t>
            </a:r>
            <a:endParaRPr lang="en-US" altLang="ko-KR" dirty="0"/>
          </a:p>
          <a:p>
            <a:pPr lvl="1"/>
            <a:r>
              <a:rPr lang="en-US" altLang="ko-KR" dirty="0" smtClean="0"/>
              <a:t>Mongoose-free-6.3.exe </a:t>
            </a:r>
            <a:r>
              <a:rPr lang="ko-KR" altLang="en-US" dirty="0" smtClean="0"/>
              <a:t>다운 로드</a:t>
            </a:r>
            <a:endParaRPr lang="en-US" altLang="ko-KR" dirty="0" smtClean="0"/>
          </a:p>
          <a:p>
            <a:r>
              <a:rPr lang="ko-KR" altLang="en-US" dirty="0" smtClean="0"/>
              <a:t>웹 서버 폴더 생성 혹은 지정</a:t>
            </a:r>
            <a:endParaRPr lang="en-US" altLang="ko-KR" dirty="0" smtClean="0"/>
          </a:p>
          <a:p>
            <a:pPr lvl="1"/>
            <a:r>
              <a:rPr lang="en-US" altLang="ko-KR" dirty="0"/>
              <a:t>c:\webserver </a:t>
            </a:r>
          </a:p>
          <a:p>
            <a:pPr lvl="1"/>
            <a:endParaRPr lang="en-US" altLang="ko-KR" dirty="0"/>
          </a:p>
          <a:p>
            <a:pPr lvl="0"/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08" y="3501008"/>
            <a:ext cx="6625680" cy="30913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모서리가 둥근 사각형 설명선 8"/>
          <p:cNvSpPr/>
          <p:nvPr/>
        </p:nvSpPr>
        <p:spPr>
          <a:xfrm>
            <a:off x="971600" y="5877272"/>
            <a:ext cx="1512168" cy="504056"/>
          </a:xfrm>
          <a:prstGeom prst="wedgeRoundRectCallout">
            <a:avLst>
              <a:gd name="adj1" fmla="val 78217"/>
              <a:gd name="adj2" fmla="val 313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클릭하면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웹 서버 소프트웨어 실행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몽구스</a:t>
            </a:r>
            <a:r>
              <a:rPr lang="ko-KR" altLang="en-US" dirty="0" smtClean="0"/>
              <a:t> 웹 서버 소프트웨어 실행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051720" y="1772816"/>
            <a:ext cx="4666852" cy="2756938"/>
            <a:chOff x="2483768" y="3326796"/>
            <a:chExt cx="4666852" cy="27569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3768" y="4754122"/>
              <a:ext cx="1772816" cy="132961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1920" y="3326796"/>
              <a:ext cx="3298700" cy="2641642"/>
            </a:xfrm>
            <a:prstGeom prst="rect">
              <a:avLst/>
            </a:prstGeom>
          </p:spPr>
        </p:pic>
      </p:grpSp>
      <p:sp>
        <p:nvSpPr>
          <p:cNvPr id="8" name="모서리가 둥근 사각형 설명선 7"/>
          <p:cNvSpPr/>
          <p:nvPr/>
        </p:nvSpPr>
        <p:spPr>
          <a:xfrm>
            <a:off x="1638127" y="4588928"/>
            <a:ext cx="1421705" cy="288032"/>
          </a:xfrm>
          <a:prstGeom prst="wedgeRoundRectCallout">
            <a:avLst>
              <a:gd name="adj1" fmla="val 29715"/>
              <a:gd name="adj2" fmla="val -952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몽구스</a:t>
            </a:r>
            <a:r>
              <a:rPr lang="ko-KR" altLang="en-US" sz="1050" dirty="0" smtClean="0">
                <a:solidFill>
                  <a:schemeClr val="tx1"/>
                </a:solidFill>
              </a:rPr>
              <a:t> 아이콘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868144" y="3555332"/>
            <a:ext cx="1296144" cy="312309"/>
          </a:xfrm>
          <a:prstGeom prst="wedgeRoundRectCallout">
            <a:avLst>
              <a:gd name="adj1" fmla="val -133594"/>
              <a:gd name="adj2" fmla="val -551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상세 설정 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020272" y="3174210"/>
            <a:ext cx="1287798" cy="305716"/>
          </a:xfrm>
          <a:prstGeom prst="wedgeRoundRectCallout">
            <a:avLst>
              <a:gd name="adj1" fmla="val -105188"/>
              <a:gd name="adj2" fmla="val 101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현재 컴퓨터의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IP </a:t>
            </a:r>
            <a:r>
              <a:rPr lang="ko-KR" altLang="en-US" sz="1050" dirty="0" smtClean="0">
                <a:solidFill>
                  <a:schemeClr val="tx1"/>
                </a:solidFill>
              </a:rPr>
              <a:t>주소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97" y="1628800"/>
            <a:ext cx="7847705" cy="438893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411760" y="3573016"/>
            <a:ext cx="720080" cy="360040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868144" y="4509120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228184" y="4221088"/>
            <a:ext cx="1008112" cy="312309"/>
          </a:xfrm>
          <a:prstGeom prst="wedgeRoundRectCallout">
            <a:avLst>
              <a:gd name="adj1" fmla="val -64656"/>
              <a:gd name="adj2" fmla="val 592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포트 번호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80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 기입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347864" y="3440727"/>
            <a:ext cx="1008112" cy="312309"/>
          </a:xfrm>
          <a:prstGeom prst="wedgeRoundRectCallout">
            <a:avLst>
              <a:gd name="adj1" fmla="val -72170"/>
              <a:gd name="adj2" fmla="val 314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웹 서버로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사용할 폴더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1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666875"/>
            <a:ext cx="5810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18738</TotalTime>
  <Words>127</Words>
  <Application>Microsoft Office PowerPoint</Application>
  <PresentationFormat>화면 슬라이드 쇼(4:3)</PresentationFormat>
  <Paragraphs>62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HY나무L</vt:lpstr>
      <vt:lpstr>HY나무M</vt:lpstr>
      <vt:lpstr>맑은 고딕</vt:lpstr>
      <vt:lpstr>휴먼편지체</vt:lpstr>
      <vt:lpstr>Wingdings</vt:lpstr>
      <vt:lpstr>Wingdings 2</vt:lpstr>
      <vt:lpstr>가을</vt:lpstr>
      <vt:lpstr>부록</vt:lpstr>
      <vt:lpstr>A. 비정형 표 만들기</vt:lpstr>
      <vt:lpstr>PowerPoint 프레젠테이션</vt:lpstr>
      <vt:lpstr>PowerPoint 프레젠테이션</vt:lpstr>
      <vt:lpstr>B. 몽구스 웹 서버 설치</vt:lpstr>
      <vt:lpstr>몽구스 웹 서버 설치</vt:lpstr>
      <vt:lpstr>몽구스 웹 서버 소프트웨어 실행</vt:lpstr>
      <vt:lpstr>PowerPoint 프레젠테이션</vt:lpstr>
      <vt:lpstr>PowerPoint 프레젠테이션</vt:lpstr>
      <vt:lpstr>PowerPoint 프레젠테이션</vt:lpstr>
      <vt:lpstr>PowerPoint 프레젠테이션</vt:lpstr>
      <vt:lpstr>로컬 컴퓨터에서 몽구스 웹 서버 접속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Computer</cp:lastModifiedBy>
  <cp:revision>565</cp:revision>
  <dcterms:created xsi:type="dcterms:W3CDTF">2011-08-27T14:53:28Z</dcterms:created>
  <dcterms:modified xsi:type="dcterms:W3CDTF">2016-12-08T10:10:24Z</dcterms:modified>
</cp:coreProperties>
</file>