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>
        <p:scale>
          <a:sx n="200" d="100"/>
          <a:sy n="200" d="100"/>
        </p:scale>
        <p:origin x="1848" y="1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0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4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1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3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7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7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5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FA6D-9DF0-4B35-98CE-EA23CE0869B8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E192-421F-4FC9-80DD-64FE5BC01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09578" y="2348880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7754" y="2555546"/>
            <a:ext cx="291864" cy="11247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Boss Group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5478" y="2278547"/>
            <a:ext cx="85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Netty</a:t>
            </a:r>
            <a:r>
              <a:rPr lang="en-US" altLang="zh-CN" sz="1200" dirty="0" smtClean="0"/>
              <a:t> 4.0</a:t>
            </a:r>
            <a:endParaRPr lang="zh-CN" altLang="en-US" sz="1200" dirty="0"/>
          </a:p>
        </p:txBody>
      </p:sp>
      <p:sp>
        <p:nvSpPr>
          <p:cNvPr id="12" name="椭圆 11"/>
          <p:cNvSpPr/>
          <p:nvPr/>
        </p:nvSpPr>
        <p:spPr>
          <a:xfrm>
            <a:off x="2259330" y="2888732"/>
            <a:ext cx="360040" cy="5044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Accept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3291" y="3393204"/>
            <a:ext cx="555852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" dirty="0" smtClean="0"/>
              <a:t>Channel</a:t>
            </a:r>
            <a:endParaRPr lang="zh-CN" altLang="en-US" sz="800" dirty="0"/>
          </a:p>
        </p:txBody>
      </p:sp>
      <p:sp>
        <p:nvSpPr>
          <p:cNvPr id="26" name="矩形 25"/>
          <p:cNvSpPr/>
          <p:nvPr/>
        </p:nvSpPr>
        <p:spPr>
          <a:xfrm>
            <a:off x="899592" y="2575878"/>
            <a:ext cx="533922" cy="19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Client 0</a:t>
            </a:r>
            <a:endParaRPr lang="zh-CN" altLang="en-US" sz="800" dirty="0"/>
          </a:p>
        </p:txBody>
      </p:sp>
      <p:sp>
        <p:nvSpPr>
          <p:cNvPr id="30" name="矩形 29"/>
          <p:cNvSpPr/>
          <p:nvPr/>
        </p:nvSpPr>
        <p:spPr>
          <a:xfrm>
            <a:off x="899592" y="2851050"/>
            <a:ext cx="533921" cy="19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Client 1</a:t>
            </a:r>
            <a:endParaRPr lang="zh-CN" altLang="en-US" sz="800" dirty="0"/>
          </a:p>
        </p:txBody>
      </p:sp>
      <p:sp>
        <p:nvSpPr>
          <p:cNvPr id="31" name="矩形 30"/>
          <p:cNvSpPr/>
          <p:nvPr/>
        </p:nvSpPr>
        <p:spPr>
          <a:xfrm>
            <a:off x="899593" y="3149752"/>
            <a:ext cx="533920" cy="19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Client k</a:t>
            </a:r>
            <a:endParaRPr lang="zh-CN" altLang="en-US" sz="800" dirty="0"/>
          </a:p>
        </p:txBody>
      </p:sp>
      <p:sp>
        <p:nvSpPr>
          <p:cNvPr id="32" name="矩形 31"/>
          <p:cNvSpPr/>
          <p:nvPr/>
        </p:nvSpPr>
        <p:spPr>
          <a:xfrm>
            <a:off x="899593" y="3450558"/>
            <a:ext cx="533920" cy="19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Client n</a:t>
            </a:r>
            <a:endParaRPr lang="zh-CN" altLang="en-US" sz="800" dirty="0"/>
          </a:p>
        </p:txBody>
      </p:sp>
      <p:sp>
        <p:nvSpPr>
          <p:cNvPr id="33" name="右箭头 32"/>
          <p:cNvSpPr/>
          <p:nvPr/>
        </p:nvSpPr>
        <p:spPr>
          <a:xfrm>
            <a:off x="1433514" y="2648061"/>
            <a:ext cx="644240" cy="45719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86290" y="2468156"/>
            <a:ext cx="720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连接服务器</a:t>
            </a:r>
            <a:endParaRPr lang="zh-CN" altLang="en-US" sz="800" dirty="0"/>
          </a:p>
        </p:txBody>
      </p:sp>
      <p:sp>
        <p:nvSpPr>
          <p:cNvPr id="35" name="右箭头 34"/>
          <p:cNvSpPr/>
          <p:nvPr/>
        </p:nvSpPr>
        <p:spPr>
          <a:xfrm>
            <a:off x="1442817" y="2938553"/>
            <a:ext cx="644240" cy="45719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95593" y="2758648"/>
            <a:ext cx="720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连接服务器</a:t>
            </a:r>
            <a:endParaRPr lang="zh-CN" altLang="en-US" sz="800" dirty="0"/>
          </a:p>
        </p:txBody>
      </p:sp>
      <p:sp>
        <p:nvSpPr>
          <p:cNvPr id="37" name="右箭头 36"/>
          <p:cNvSpPr/>
          <p:nvPr/>
        </p:nvSpPr>
        <p:spPr>
          <a:xfrm>
            <a:off x="1461119" y="3222338"/>
            <a:ext cx="644240" cy="45719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13895" y="3042433"/>
            <a:ext cx="720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连接服务器</a:t>
            </a:r>
            <a:endParaRPr lang="zh-CN" altLang="en-US" sz="800" dirty="0"/>
          </a:p>
        </p:txBody>
      </p:sp>
      <p:sp>
        <p:nvSpPr>
          <p:cNvPr id="39" name="右箭头 38"/>
          <p:cNvSpPr/>
          <p:nvPr/>
        </p:nvSpPr>
        <p:spPr>
          <a:xfrm>
            <a:off x="1452120" y="3521040"/>
            <a:ext cx="644240" cy="45719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404896" y="3341135"/>
            <a:ext cx="720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连接服务器</a:t>
            </a:r>
            <a:endParaRPr lang="zh-CN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369618" y="3609010"/>
            <a:ext cx="617917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800" dirty="0" smtClean="0"/>
              <a:t>顺序分配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4860032" y="1268760"/>
            <a:ext cx="3960440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68144" y="123337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逻辑线程模型</a:t>
            </a:r>
            <a:endParaRPr lang="zh-CN" altLang="en-US" sz="1600" dirty="0"/>
          </a:p>
        </p:txBody>
      </p:sp>
      <p:sp>
        <p:nvSpPr>
          <p:cNvPr id="53" name="圆角矩形 52"/>
          <p:cNvSpPr/>
          <p:nvPr/>
        </p:nvSpPr>
        <p:spPr>
          <a:xfrm>
            <a:off x="5884688" y="1572377"/>
            <a:ext cx="1783656" cy="7483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2901610" y="2534614"/>
            <a:ext cx="1130912" cy="12544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944" y="2780928"/>
            <a:ext cx="972108" cy="1712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Pipeline 0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8488" y="3028426"/>
            <a:ext cx="972108" cy="1696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Pipeline </a:t>
            </a:r>
            <a:r>
              <a:rPr lang="en-US" altLang="zh-CN" sz="800" dirty="0" smtClean="0">
                <a:solidFill>
                  <a:srgbClr val="7030A0"/>
                </a:solidFill>
              </a:rPr>
              <a:t>1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1012" y="3507372"/>
            <a:ext cx="972108" cy="1728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Pipeline </a:t>
            </a:r>
            <a:r>
              <a:rPr lang="en-US" altLang="zh-CN" sz="800" dirty="0" smtClean="0">
                <a:solidFill>
                  <a:srgbClr val="7030A0"/>
                </a:solidFill>
              </a:rPr>
              <a:t>m-1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8488" y="3261541"/>
            <a:ext cx="972108" cy="1873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Pipeline </a:t>
            </a:r>
            <a:r>
              <a:rPr lang="en-US" altLang="zh-CN" sz="800" dirty="0" smtClean="0">
                <a:solidFill>
                  <a:srgbClr val="7030A0"/>
                </a:solidFill>
              </a:rPr>
              <a:t>k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3694" y="2543315"/>
            <a:ext cx="798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rgbClr val="7030A0"/>
                </a:solidFill>
              </a:rPr>
              <a:t>Worker group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cxnSp>
        <p:nvCxnSpPr>
          <p:cNvPr id="68" name="肘形连接符 67"/>
          <p:cNvCxnSpPr>
            <a:stCxn id="12" idx="6"/>
            <a:endCxn id="6" idx="1"/>
          </p:cNvCxnSpPr>
          <p:nvPr/>
        </p:nvCxnSpPr>
        <p:spPr>
          <a:xfrm flipV="1">
            <a:off x="2619370" y="2866555"/>
            <a:ext cx="371574" cy="27441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6"/>
            <a:endCxn id="8" idx="1"/>
          </p:cNvCxnSpPr>
          <p:nvPr/>
        </p:nvCxnSpPr>
        <p:spPr>
          <a:xfrm flipV="1">
            <a:off x="2619370" y="3113271"/>
            <a:ext cx="369118" cy="2769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2" idx="6"/>
            <a:endCxn id="10" idx="1"/>
          </p:cNvCxnSpPr>
          <p:nvPr/>
        </p:nvCxnSpPr>
        <p:spPr>
          <a:xfrm>
            <a:off x="2619370" y="3140968"/>
            <a:ext cx="369118" cy="21423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12" idx="6"/>
            <a:endCxn id="9" idx="1"/>
          </p:cNvCxnSpPr>
          <p:nvPr/>
        </p:nvCxnSpPr>
        <p:spPr>
          <a:xfrm>
            <a:off x="2619370" y="3140968"/>
            <a:ext cx="361642" cy="4528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箭头 74"/>
          <p:cNvSpPr/>
          <p:nvPr/>
        </p:nvSpPr>
        <p:spPr>
          <a:xfrm>
            <a:off x="3963052" y="2822803"/>
            <a:ext cx="896980" cy="875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139952" y="265953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7030A0"/>
                </a:solidFill>
              </a:rPr>
              <a:t>收到消息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3963052" y="3062652"/>
            <a:ext cx="896980" cy="875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139952" y="289938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7030A0"/>
                </a:solidFill>
              </a:rPr>
              <a:t>收到消息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3963052" y="3313016"/>
            <a:ext cx="896980" cy="875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139952" y="314975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7030A0"/>
                </a:solidFill>
              </a:rPr>
              <a:t>收到消息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81" name="右箭头 80"/>
          <p:cNvSpPr/>
          <p:nvPr/>
        </p:nvSpPr>
        <p:spPr>
          <a:xfrm>
            <a:off x="3953120" y="3543229"/>
            <a:ext cx="896980" cy="875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130020" y="337996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rgbClr val="7030A0"/>
                </a:solidFill>
              </a:rPr>
              <a:t>收到消息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932040" y="2348880"/>
            <a:ext cx="504056" cy="15121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800" dirty="0" smtClean="0">
                <a:solidFill>
                  <a:srgbClr val="7030A0"/>
                </a:solidFill>
                <a:latin typeface="+mn-ea"/>
              </a:rPr>
              <a:t>通过协议</a:t>
            </a:r>
            <a:r>
              <a:rPr lang="en-US" altLang="zh-CN" sz="800" dirty="0" smtClean="0">
                <a:solidFill>
                  <a:srgbClr val="7030A0"/>
                </a:solidFill>
                <a:latin typeface="+mn-ea"/>
              </a:rPr>
              <a:t>id</a:t>
            </a:r>
            <a:r>
              <a:rPr lang="zh-CN" altLang="en-US" sz="800" dirty="0" smtClean="0">
                <a:solidFill>
                  <a:srgbClr val="7030A0"/>
                </a:solidFill>
                <a:latin typeface="+mn-ea"/>
              </a:rPr>
              <a:t>来区分线程组</a:t>
            </a:r>
            <a:endParaRPr lang="zh-CN" altLang="en-US" sz="8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940152" y="1773539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0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68144" y="158309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通过</a:t>
            </a:r>
            <a:r>
              <a:rPr lang="en-US" altLang="zh-CN" sz="800" dirty="0" smtClean="0"/>
              <a:t>account</a:t>
            </a:r>
            <a:r>
              <a:rPr lang="zh-CN" altLang="en-US" sz="800" dirty="0" smtClean="0"/>
              <a:t>来区分线程的登录线程组</a:t>
            </a:r>
            <a:endParaRPr lang="zh-CN" altLang="en-US" sz="800" dirty="0"/>
          </a:p>
        </p:txBody>
      </p:sp>
      <p:sp>
        <p:nvSpPr>
          <p:cNvPr id="111" name="矩形 110"/>
          <p:cNvSpPr/>
          <p:nvPr/>
        </p:nvSpPr>
        <p:spPr>
          <a:xfrm>
            <a:off x="5941961" y="4509120"/>
            <a:ext cx="1656184" cy="1345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7030A0"/>
                </a:solidFill>
              </a:rPr>
              <a:t>公共</a:t>
            </a:r>
            <a:r>
              <a:rPr lang="zh-CN" altLang="en-US" sz="800" dirty="0" smtClean="0">
                <a:solidFill>
                  <a:srgbClr val="7030A0"/>
                </a:solidFill>
              </a:rPr>
              <a:t>线程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938787" y="1904358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1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938787" y="2022184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k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940152" y="2142915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n-1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86053" y="2457795"/>
            <a:ext cx="1783656" cy="7483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5941517" y="2644419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0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869509" y="24539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通过</a:t>
            </a:r>
            <a:r>
              <a:rPr lang="en-US" altLang="zh-CN" sz="800" dirty="0" err="1" smtClean="0"/>
              <a:t>userId</a:t>
            </a:r>
            <a:r>
              <a:rPr lang="zh-CN" altLang="en-US" sz="800" dirty="0" smtClean="0"/>
              <a:t>来区分线程的私有线程组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5940152" y="2775238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1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940152" y="2893064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k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41517" y="3013795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n-1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5905424" y="3351191"/>
            <a:ext cx="1783656" cy="7483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5960888" y="3552353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0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88880" y="336191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通过</a:t>
            </a:r>
            <a:r>
              <a:rPr lang="en-US" altLang="zh-CN" sz="800" dirty="0" err="1" smtClean="0"/>
              <a:t>userId</a:t>
            </a:r>
            <a:r>
              <a:rPr lang="zh-CN" altLang="en-US" sz="800" dirty="0" smtClean="0"/>
              <a:t>来区分线程的私有线程组</a:t>
            </a:r>
            <a:endParaRPr lang="zh-CN" altLang="en-US" sz="800" dirty="0"/>
          </a:p>
        </p:txBody>
      </p:sp>
      <p:sp>
        <p:nvSpPr>
          <p:cNvPr id="134" name="矩形 133"/>
          <p:cNvSpPr/>
          <p:nvPr/>
        </p:nvSpPr>
        <p:spPr>
          <a:xfrm>
            <a:off x="5959523" y="3683172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1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959523" y="3800998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k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960888" y="3921729"/>
            <a:ext cx="1656184" cy="113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7030A0"/>
                </a:solidFill>
              </a:rPr>
              <a:t>thread n-1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941961" y="4230540"/>
            <a:ext cx="1656184" cy="1345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7030A0"/>
                </a:solidFill>
              </a:rPr>
              <a:t>数据库存储线程</a:t>
            </a:r>
            <a:endParaRPr lang="zh-CN" altLang="en-US" sz="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9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108</Words>
  <Application>Microsoft Office PowerPoint</Application>
  <PresentationFormat>全屏显示(4:3)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misschuer</dc:creator>
  <cp:lastModifiedBy>misschuer</cp:lastModifiedBy>
  <cp:revision>8</cp:revision>
  <dcterms:created xsi:type="dcterms:W3CDTF">2016-08-01T02:53:36Z</dcterms:created>
  <dcterms:modified xsi:type="dcterms:W3CDTF">2016-08-01T03:53:08Z</dcterms:modified>
</cp:coreProperties>
</file>