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1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6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AE4B-75C5-40D8-AB64-5010EAF3903B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CE08-2E06-4B5E-ACEA-87A7246C1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4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5</a:t>
            </a:r>
            <a:r>
              <a:rPr lang="en-US" b="1" dirty="0"/>
              <a:t> YEARS </a:t>
            </a:r>
            <a:r>
              <a:rPr lang="en-US" b="1" dirty="0">
                <a:solidFill>
                  <a:srgbClr val="92D050"/>
                </a:solidFill>
              </a:rPr>
              <a:t>E</a:t>
            </a:r>
            <a:r>
              <a:rPr lang="en-US" b="1" dirty="0"/>
              <a:t>-BIZ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ATM BUSINESS</a:t>
            </a:r>
          </a:p>
        </p:txBody>
      </p:sp>
    </p:spTree>
    <p:extLst>
      <p:ext uri="{BB962C8B-B14F-4D97-AF65-F5344CB8AC3E}">
        <p14:creationId xmlns:p14="http://schemas.microsoft.com/office/powerpoint/2010/main" val="23931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75" y="0"/>
            <a:ext cx="12630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3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3388" y="0"/>
            <a:ext cx="13058775" cy="70294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762163" y="105507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78" y="0"/>
            <a:ext cx="2680502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2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49469"/>
            <a:ext cx="1943100" cy="4835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8613" y="-166688"/>
            <a:ext cx="12849225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6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7"/>
            <a:ext cx="12192000" cy="6836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94" y="3853"/>
            <a:ext cx="1966913" cy="12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4708" y="0"/>
            <a:ext cx="12982575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-128588"/>
            <a:ext cx="12649200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4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313" y="-104775"/>
            <a:ext cx="12620625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363" y="-128588"/>
            <a:ext cx="12658725" cy="71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0" y="-138113"/>
            <a:ext cx="12877800" cy="7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6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5 YEARS E-BIZ TREND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MISTURA</dc:creator>
  <cp:lastModifiedBy>MISTURA</cp:lastModifiedBy>
  <cp:revision>18</cp:revision>
  <dcterms:created xsi:type="dcterms:W3CDTF">2024-08-16T04:48:08Z</dcterms:created>
  <dcterms:modified xsi:type="dcterms:W3CDTF">2024-08-17T23:04:35Z</dcterms:modified>
</cp:coreProperties>
</file>