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836" r:id="rId2"/>
    <p:sldId id="837" r:id="rId3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5265" autoAdjust="0"/>
  </p:normalViewPr>
  <p:slideViewPr>
    <p:cSldViewPr>
      <p:cViewPr varScale="1">
        <p:scale>
          <a:sx n="78" d="100"/>
          <a:sy n="78" d="100"/>
        </p:scale>
        <p:origin x="-1686" y="-90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30.12.2012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Antrittsvortrag (Abschlussvortrag) zur Bachelorarbeit</a:t>
            </a:r>
          </a:p>
          <a:p>
            <a:r>
              <a:rPr lang="de-DE" dirty="0"/>
              <a:t>Aufgabensteller: Prof. Dr. Dieter </a:t>
            </a:r>
            <a:r>
              <a:rPr lang="de-DE" dirty="0" err="1"/>
              <a:t>Kranzlmüller</a:t>
            </a:r>
            <a:endParaRPr lang="de-DE" dirty="0"/>
          </a:p>
          <a:p>
            <a:r>
              <a:rPr lang="de-DE" dirty="0"/>
              <a:t>Betreuer: </a:t>
            </a:r>
          </a:p>
          <a:p>
            <a:r>
              <a:rPr lang="de-DE" dirty="0"/>
              <a:t>Datum des Vortrags: 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</Words>
  <Application>Microsoft Office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Praesentation_lmu_aktuell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Dr. Thomas Schaaf</cp:lastModifiedBy>
  <cp:revision>3374</cp:revision>
  <cp:lastPrinted>2002-10-09T14:32:30Z</cp:lastPrinted>
  <dcterms:created xsi:type="dcterms:W3CDTF">2003-07-21T12:00:07Z</dcterms:created>
  <dcterms:modified xsi:type="dcterms:W3CDTF">2012-12-30T20:52:29Z</dcterms:modified>
</cp:coreProperties>
</file>