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836" r:id="rId2"/>
    <p:sldId id="837" r:id="rId3"/>
    <p:sldId id="838" r:id="rId4"/>
    <p:sldId id="839" r:id="rId5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5" autoAdjust="0"/>
  </p:normalViewPr>
  <p:slideViewPr>
    <p:cSldViewPr>
      <p:cViewPr>
        <p:scale>
          <a:sx n="120" d="100"/>
          <a:sy n="120" d="100"/>
        </p:scale>
        <p:origin x="-2848" y="-416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4C476B9A-09E8-F547-B409-8F77FB8D3140}" type="datetime1">
              <a:rPr lang="de-DE" smtClean="0"/>
              <a:t>19.06.14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Abschlussvortrag zur </a:t>
            </a:r>
            <a:r>
              <a:rPr lang="de-DE" dirty="0"/>
              <a:t>Bachelorarbeit</a:t>
            </a:r>
          </a:p>
          <a:p>
            <a:r>
              <a:rPr lang="de-DE" dirty="0"/>
              <a:t>Aufgabensteller: Prof. Dr. Dieter </a:t>
            </a:r>
            <a:r>
              <a:rPr lang="de-DE" dirty="0" err="1"/>
              <a:t>Kranzlmüller</a:t>
            </a:r>
            <a:endParaRPr lang="de-DE" dirty="0"/>
          </a:p>
          <a:p>
            <a:r>
              <a:rPr lang="de-DE" dirty="0"/>
              <a:t>Betreuer: </a:t>
            </a:r>
            <a:r>
              <a:rPr lang="de-DE" dirty="0" smtClean="0"/>
              <a:t>Dr. Nils </a:t>
            </a:r>
            <a:r>
              <a:rPr lang="de-DE" dirty="0" err="1" smtClean="0"/>
              <a:t>gentschen</a:t>
            </a:r>
            <a:r>
              <a:rPr lang="de-DE" dirty="0" smtClean="0"/>
              <a:t> Felde, Christian Straube</a:t>
            </a:r>
            <a:endParaRPr lang="de-DE" dirty="0"/>
          </a:p>
          <a:p>
            <a:r>
              <a:rPr lang="de-DE" dirty="0"/>
              <a:t>Datum des Vortrags: </a:t>
            </a:r>
            <a:r>
              <a:rPr lang="de-DE" dirty="0" smtClean="0"/>
              <a:t>10. Juli 2014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47564" y="2625714"/>
            <a:ext cx="7596844" cy="1531947"/>
          </a:xfrm>
        </p:spPr>
        <p:txBody>
          <a:bodyPr>
            <a:noAutofit/>
          </a:bodyPr>
          <a:lstStyle/>
          <a:p>
            <a:r>
              <a:rPr lang="de-DE" sz="2800" dirty="0" smtClean="0"/>
              <a:t>Untersuchung des Skalierungsverhaltens </a:t>
            </a:r>
            <a:br>
              <a:rPr lang="de-DE" sz="2800" dirty="0" smtClean="0"/>
            </a:br>
            <a:r>
              <a:rPr lang="de-DE" sz="2800" dirty="0" smtClean="0"/>
              <a:t>eines </a:t>
            </a:r>
            <a:r>
              <a:rPr lang="de-DE" sz="2800" dirty="0" err="1" smtClean="0"/>
              <a:t>Raspberry</a:t>
            </a:r>
            <a:r>
              <a:rPr lang="de-DE" sz="2800" dirty="0" smtClean="0"/>
              <a:t> Pi-Clusters </a:t>
            </a:r>
            <a:br>
              <a:rPr lang="de-DE" sz="2800" dirty="0" smtClean="0"/>
            </a:br>
            <a:r>
              <a:rPr lang="de-DE" sz="2800" dirty="0" smtClean="0"/>
              <a:t>unter Verwendun</a:t>
            </a:r>
            <a:r>
              <a:rPr lang="de-DE" sz="2800" dirty="0" smtClean="0"/>
              <a:t>g von HPC</a:t>
            </a:r>
            <a:r>
              <a:rPr lang="de-DE" sz="2800" dirty="0"/>
              <a:t>-</a:t>
            </a:r>
            <a:r>
              <a:rPr lang="de-DE" sz="2800" dirty="0" smtClean="0"/>
              <a:t>Benchmarks</a:t>
            </a:r>
            <a:endParaRPr lang="de-DE" sz="28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Judith Greif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Gliederung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Einführung und Aufgabenstellung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Bramble</a:t>
            </a:r>
            <a:r>
              <a:rPr lang="de-DE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Aufgabenstellung 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Versuchsaufbau und –</a:t>
            </a:r>
            <a:r>
              <a:rPr lang="de-DE" dirty="0" err="1" smtClean="0"/>
              <a:t>ablauf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Definitionen und Messparameter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Beschreibung der HPC-Benchmarks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Versuchsaufbau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Versuchsdurchführung 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Ergebnisse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Strommessung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HPL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STREAM 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Zusammenfassung und Ausblick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r>
              <a:rPr lang="de-DE" dirty="0" smtClean="0"/>
              <a:t>Mini-Computer (Kreditkartengröße)</a:t>
            </a:r>
          </a:p>
          <a:p>
            <a:r>
              <a:rPr lang="de-DE" dirty="0" smtClean="0"/>
              <a:t>Entwicklung seit 2009 durch die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Foundation</a:t>
            </a:r>
            <a:endParaRPr lang="de-DE" dirty="0" smtClean="0"/>
          </a:p>
          <a:p>
            <a:r>
              <a:rPr lang="de-DE" dirty="0" smtClean="0"/>
              <a:t>Aktuell: Modell B, im Juni 2014 über 3 Mio. Mal verkauft</a:t>
            </a:r>
            <a:endParaRPr lang="de-DE" dirty="0"/>
          </a:p>
          <a:p>
            <a:r>
              <a:rPr lang="de-DE" dirty="0" smtClean="0"/>
              <a:t>Spezifikation:</a:t>
            </a:r>
          </a:p>
          <a:p>
            <a:pPr lvl="1"/>
            <a:r>
              <a:rPr lang="de-DE" dirty="0"/>
              <a:t>CPU: ARM116JZF-S (Taktfrequenz 700 MHz)</a:t>
            </a:r>
          </a:p>
          <a:p>
            <a:pPr lvl="1"/>
            <a:r>
              <a:rPr lang="de-DE" dirty="0"/>
              <a:t>GPU: </a:t>
            </a:r>
            <a:r>
              <a:rPr lang="de-DE" dirty="0" err="1"/>
              <a:t>Broadcom</a:t>
            </a:r>
            <a:r>
              <a:rPr lang="de-DE" dirty="0"/>
              <a:t> </a:t>
            </a:r>
            <a:r>
              <a:rPr lang="de-DE" dirty="0" err="1"/>
              <a:t>VideoCore</a:t>
            </a:r>
            <a:r>
              <a:rPr lang="de-DE" dirty="0"/>
              <a:t> IV</a:t>
            </a:r>
          </a:p>
          <a:p>
            <a:pPr lvl="1"/>
            <a:r>
              <a:rPr lang="de-DE" dirty="0" smtClean="0"/>
              <a:t>Arbeitsspeicher: 512 MB SDRAM </a:t>
            </a:r>
          </a:p>
          <a:p>
            <a:pPr lvl="1"/>
            <a:r>
              <a:rPr lang="de-DE" dirty="0" smtClean="0"/>
              <a:t>„</a:t>
            </a:r>
            <a:r>
              <a:rPr lang="de-DE" dirty="0"/>
              <a:t>Festplatte“: 4 GB SD-Karte (Klasse 10)</a:t>
            </a:r>
          </a:p>
          <a:p>
            <a:pPr lvl="1"/>
            <a:r>
              <a:rPr lang="de-DE" dirty="0"/>
              <a:t>Stromversorgung: Mikro-USB (5 </a:t>
            </a:r>
            <a:r>
              <a:rPr lang="de-DE" dirty="0" smtClean="0"/>
              <a:t>V)</a:t>
            </a:r>
            <a:endParaRPr lang="de-DE" dirty="0"/>
          </a:p>
          <a:p>
            <a:pPr lvl="1"/>
            <a:r>
              <a:rPr lang="de-DE" dirty="0"/>
              <a:t>Weitere Schnittstellen: Ethernet, HDMI, GPIO, 2 x USB 2.0</a:t>
            </a:r>
          </a:p>
          <a:p>
            <a:pPr lvl="1"/>
            <a:r>
              <a:rPr lang="de-DE" dirty="0"/>
              <a:t>Betriebssysteme: hauptsächlich Linux-Varianten wie </a:t>
            </a:r>
            <a:r>
              <a:rPr lang="de-DE" dirty="0" err="1"/>
              <a:t>Raspbian</a:t>
            </a:r>
            <a:r>
              <a:rPr lang="de-DE" dirty="0"/>
              <a:t> (Debian-Variante)</a:t>
            </a:r>
            <a:endParaRPr lang="de-DE" dirty="0" smtClean="0"/>
          </a:p>
          <a:p>
            <a:r>
              <a:rPr lang="de-DE" dirty="0" smtClean="0"/>
              <a:t>Kosten insgesamt: ca. 50 Euro 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Bild 6" descr="570px-Raspberry_Pi_Logo.svg.png" title="Quelle: http://www.raspberrypi.org/wp-content/uploads/2011/10/Raspi-PGB001-300x26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60" y="3429000"/>
            <a:ext cx="1085850" cy="13716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666145" y="4689140"/>
            <a:ext cx="254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http://</a:t>
            </a:r>
            <a:r>
              <a:rPr lang="de-DE" dirty="0" err="1"/>
              <a:t>www.raspberrypi.org</a:t>
            </a:r>
            <a:r>
              <a:rPr lang="de-DE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36170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 err="1" smtClean="0"/>
              <a:t>Bramble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826736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Macintosh PowerPoint</Application>
  <PresentationFormat>Bildschirmpräsentation (4:3)</PresentationFormat>
  <Paragraphs>47</Paragraphs>
  <Slides>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Praesentation_lmu_aktuell</vt:lpstr>
      <vt:lpstr>Untersuchung des Skalierungsverhaltens  eines Raspberry Pi-Clusters  unter Verwendung von HPC-Benchmarks</vt:lpstr>
      <vt:lpstr>Gliederung</vt:lpstr>
      <vt:lpstr>Einführung und Aufgabenstellung</vt:lpstr>
      <vt:lpstr>Einführung und Aufgabenstellung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judith</cp:lastModifiedBy>
  <cp:revision>3394</cp:revision>
  <cp:lastPrinted>2002-10-09T14:32:30Z</cp:lastPrinted>
  <dcterms:created xsi:type="dcterms:W3CDTF">2003-07-21T12:00:07Z</dcterms:created>
  <dcterms:modified xsi:type="dcterms:W3CDTF">2014-06-19T17:59:31Z</dcterms:modified>
</cp:coreProperties>
</file>