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ede531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cede531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cede531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cede531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034720c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034720c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c40776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cc40776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FE2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11" Type="http://schemas.openxmlformats.org/officeDocument/2006/relationships/image" Target="../media/image6.png"/><Relationship Id="rId10" Type="http://schemas.openxmlformats.org/officeDocument/2006/relationships/image" Target="../media/image8.png"/><Relationship Id="rId12" Type="http://schemas.openxmlformats.org/officeDocument/2006/relationships/image" Target="../media/image11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ython.org/doc/" TargetMode="External"/><Relationship Id="rId4" Type="http://schemas.openxmlformats.org/officeDocument/2006/relationships/hyperlink" Target="https://doc.qt.io/qt-5/" TargetMode="External"/><Relationship Id="rId5" Type="http://schemas.openxmlformats.org/officeDocument/2006/relationships/hyperlink" Target="https://python-scripts.com/sqli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5375"/>
            <a:ext cx="8520600" cy="16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Times New Roman"/>
                <a:ea typeface="Times New Roman"/>
                <a:cs typeface="Times New Roman"/>
                <a:sym typeface="Times New Roman"/>
              </a:rPr>
              <a:t>Приложение-т</a:t>
            </a:r>
            <a:r>
              <a:rPr lang="ru" sz="4800">
                <a:latin typeface="Times New Roman"/>
                <a:ea typeface="Times New Roman"/>
                <a:cs typeface="Times New Roman"/>
                <a:sym typeface="Times New Roman"/>
              </a:rPr>
              <a:t>ренажер </a:t>
            </a:r>
            <a:br>
              <a:rPr lang="ru" sz="4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4800">
                <a:latin typeface="Times New Roman"/>
                <a:ea typeface="Times New Roman"/>
                <a:cs typeface="Times New Roman"/>
                <a:sym typeface="Times New Roman"/>
              </a:rPr>
              <a:t>“Системы счисления”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352325" y="4338950"/>
            <a:ext cx="286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Чегодаева Таисия Дмитриевна, ученица 10А класса ГБОУ гимназии №631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875775"/>
            <a:ext cx="2386975" cy="23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Цели и задачи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87900" y="2143075"/>
            <a:ext cx="4260300" cy="16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Основная ц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ель - разработать приложение</a:t>
            </a:r>
            <a:b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детей среднего школьного </a:t>
            </a:r>
            <a:b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возраста для тренировки по теме</a:t>
            </a:r>
            <a:b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“Системы счисления”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730425" y="909850"/>
            <a:ext cx="3891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найти и проанализировать информацию по теме “Системы счисления”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изучить библиотеку PyQT5 и язык запросов SQL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написать техническое задание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написать программный код приложения на языке Python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разработать интерфейс приложения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подготовить презентацию проекта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Работа приложения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350" y="789125"/>
            <a:ext cx="6749293" cy="404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351" y="789125"/>
            <a:ext cx="6749300" cy="404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7350" y="789125"/>
            <a:ext cx="6749293" cy="404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7350" y="789752"/>
            <a:ext cx="6749300" cy="404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7350" y="789125"/>
            <a:ext cx="6749300" cy="404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7350" y="789125"/>
            <a:ext cx="6749272" cy="404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4325" y="1117050"/>
            <a:ext cx="7544400" cy="33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97350" y="789125"/>
            <a:ext cx="6749275" cy="404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97350" y="789750"/>
            <a:ext cx="6749270" cy="40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97350" y="789750"/>
            <a:ext cx="6749240" cy="40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762075"/>
            <a:ext cx="85206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 для развития: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вывод предыдущих результатов пользователя;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более стилизованный интерфейс;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более сложная структура базы данных.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Использованная литература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7616700" cy="1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Документация Python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https://www.python.org/doc/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Документация PyQT5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https://doc.qt.io/qt-5/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Материал учебника Яндекс.Лицей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https://python-scripts.com/sqlite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