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gs4uYlzuV6fXa6b9E+KMY+1/Ij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1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1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12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</p:grpSpPr>
        <p:sp>
          <p:nvSpPr>
            <p:cNvPr id="55" name="Google Shape;55;p1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1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1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1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1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1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1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1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1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1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1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1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1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1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1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2"/>
          <p:cNvSpPr txBox="1"/>
          <p:nvPr>
            <p:ph type="ctrTitle"/>
          </p:nvPr>
        </p:nvSpPr>
        <p:spPr>
          <a:xfrm>
            <a:off x="1407319" y="841772"/>
            <a:ext cx="6593681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2"/>
          <p:cNvSpPr txBox="1"/>
          <p:nvPr>
            <p:ph idx="1" type="subTitle"/>
          </p:nvPr>
        </p:nvSpPr>
        <p:spPr>
          <a:xfrm>
            <a:off x="1407319" y="2701528"/>
            <a:ext cx="6593681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875"/>
              <a:buNone/>
              <a:defRPr sz="1500" cap="none">
                <a:solidFill>
                  <a:schemeClr val="accent2"/>
                </a:solidFill>
              </a:defRPr>
            </a:lvl1pPr>
            <a:lvl2pPr lvl="1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88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9pPr>
          </a:lstStyle>
          <a:p/>
        </p:txBody>
      </p:sp>
      <p:sp>
        <p:nvSpPr>
          <p:cNvPr id="111" name="Google Shape;111;p12"/>
          <p:cNvSpPr txBox="1"/>
          <p:nvPr>
            <p:ph idx="10" type="dt"/>
          </p:nvPr>
        </p:nvSpPr>
        <p:spPr>
          <a:xfrm>
            <a:off x="5308133" y="405765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2"/>
          <p:cNvSpPr txBox="1"/>
          <p:nvPr>
            <p:ph idx="11" type="ftr"/>
          </p:nvPr>
        </p:nvSpPr>
        <p:spPr>
          <a:xfrm>
            <a:off x="1407318" y="4057651"/>
            <a:ext cx="38436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2" type="sldNum"/>
          </p:nvPr>
        </p:nvSpPr>
        <p:spPr>
          <a:xfrm>
            <a:off x="7422684" y="4057650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/>
          <p:nvPr>
            <p:ph type="title"/>
          </p:nvPr>
        </p:nvSpPr>
        <p:spPr>
          <a:xfrm>
            <a:off x="860029" y="457201"/>
            <a:ext cx="2892028" cy="1229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0"/>
          <p:cNvSpPr txBox="1"/>
          <p:nvPr>
            <p:ph idx="1" type="body"/>
          </p:nvPr>
        </p:nvSpPr>
        <p:spPr>
          <a:xfrm>
            <a:off x="3867150" y="444499"/>
            <a:ext cx="4418407" cy="3898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67" name="Google Shape;267;p20"/>
          <p:cNvSpPr txBox="1"/>
          <p:nvPr>
            <p:ph idx="2" type="body"/>
          </p:nvPr>
        </p:nvSpPr>
        <p:spPr>
          <a:xfrm>
            <a:off x="860029" y="1687114"/>
            <a:ext cx="2892028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268" name="Google Shape;268;p20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0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0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"/>
          <p:cNvSpPr txBox="1"/>
          <p:nvPr>
            <p:ph type="title"/>
          </p:nvPr>
        </p:nvSpPr>
        <p:spPr>
          <a:xfrm>
            <a:off x="856060" y="457200"/>
            <a:ext cx="4450881" cy="12299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21"/>
          <p:cNvSpPr/>
          <p:nvPr>
            <p:ph idx="2" type="pic"/>
          </p:nvPr>
        </p:nvSpPr>
        <p:spPr>
          <a:xfrm>
            <a:off x="5535541" y="457201"/>
            <a:ext cx="2750018" cy="38861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74" name="Google Shape;274;p21"/>
          <p:cNvSpPr txBox="1"/>
          <p:nvPr>
            <p:ph idx="1" type="body"/>
          </p:nvPr>
        </p:nvSpPr>
        <p:spPr>
          <a:xfrm>
            <a:off x="856058" y="1687114"/>
            <a:ext cx="4450883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275" name="Google Shape;275;p21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21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1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2"/>
          <p:cNvSpPr txBox="1"/>
          <p:nvPr>
            <p:ph type="title"/>
          </p:nvPr>
        </p:nvSpPr>
        <p:spPr>
          <a:xfrm>
            <a:off x="856058" y="3228499"/>
            <a:ext cx="7434266" cy="6145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22"/>
          <p:cNvSpPr/>
          <p:nvPr>
            <p:ph idx="2" type="pic"/>
          </p:nvPr>
        </p:nvSpPr>
        <p:spPr>
          <a:xfrm>
            <a:off x="856058" y="454819"/>
            <a:ext cx="7434266" cy="2474834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81" name="Google Shape;281;p22"/>
          <p:cNvSpPr txBox="1"/>
          <p:nvPr>
            <p:ph idx="1" type="body"/>
          </p:nvPr>
        </p:nvSpPr>
        <p:spPr>
          <a:xfrm>
            <a:off x="856024" y="3843015"/>
            <a:ext cx="7433144" cy="511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282" name="Google Shape;282;p22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22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22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"/>
          <p:cNvSpPr txBox="1"/>
          <p:nvPr>
            <p:ph type="title"/>
          </p:nvPr>
        </p:nvSpPr>
        <p:spPr>
          <a:xfrm>
            <a:off x="856093" y="457200"/>
            <a:ext cx="7429466" cy="2571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3"/>
          <p:cNvSpPr txBox="1"/>
          <p:nvPr>
            <p:ph idx="1" type="body"/>
          </p:nvPr>
        </p:nvSpPr>
        <p:spPr>
          <a:xfrm>
            <a:off x="856058" y="3314700"/>
            <a:ext cx="7428344" cy="102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288" name="Google Shape;288;p23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3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3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/>
          <p:nvPr>
            <p:ph type="title"/>
          </p:nvPr>
        </p:nvSpPr>
        <p:spPr>
          <a:xfrm>
            <a:off x="1084659" y="457200"/>
            <a:ext cx="6977064" cy="20613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4"/>
          <p:cNvSpPr txBox="1"/>
          <p:nvPr>
            <p:ph idx="1" type="body"/>
          </p:nvPr>
        </p:nvSpPr>
        <p:spPr>
          <a:xfrm>
            <a:off x="1290484" y="2524168"/>
            <a:ext cx="6564224" cy="411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294" name="Google Shape;294;p24"/>
          <p:cNvSpPr txBox="1"/>
          <p:nvPr>
            <p:ph idx="2" type="body"/>
          </p:nvPr>
        </p:nvSpPr>
        <p:spPr>
          <a:xfrm>
            <a:off x="856058" y="3232439"/>
            <a:ext cx="7429502" cy="11171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295" name="Google Shape;295;p24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4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4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24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299" name="Google Shape;299;p24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"/>
          <p:cNvSpPr txBox="1"/>
          <p:nvPr>
            <p:ph type="title"/>
          </p:nvPr>
        </p:nvSpPr>
        <p:spPr>
          <a:xfrm>
            <a:off x="856058" y="1600531"/>
            <a:ext cx="7429501" cy="18838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25"/>
          <p:cNvSpPr txBox="1"/>
          <p:nvPr>
            <p:ph idx="1" type="body"/>
          </p:nvPr>
        </p:nvSpPr>
        <p:spPr>
          <a:xfrm>
            <a:off x="856023" y="3493241"/>
            <a:ext cx="7428379" cy="855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303" name="Google Shape;303;p25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25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25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26"/>
          <p:cNvSpPr txBox="1"/>
          <p:nvPr>
            <p:ph idx="1" type="body"/>
          </p:nvPr>
        </p:nvSpPr>
        <p:spPr>
          <a:xfrm>
            <a:off x="856058" y="2005847"/>
            <a:ext cx="2397674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309" name="Google Shape;309;p26"/>
          <p:cNvSpPr txBox="1"/>
          <p:nvPr>
            <p:ph idx="2" type="body"/>
          </p:nvPr>
        </p:nvSpPr>
        <p:spPr>
          <a:xfrm>
            <a:off x="845939" y="2520197"/>
            <a:ext cx="2406551" cy="1823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/>
        </p:txBody>
      </p:sp>
      <p:sp>
        <p:nvSpPr>
          <p:cNvPr id="310" name="Google Shape;310;p26"/>
          <p:cNvSpPr txBox="1"/>
          <p:nvPr>
            <p:ph idx="3" type="body"/>
          </p:nvPr>
        </p:nvSpPr>
        <p:spPr>
          <a:xfrm>
            <a:off x="3386075" y="2008226"/>
            <a:ext cx="2388289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311" name="Google Shape;311;p26"/>
          <p:cNvSpPr txBox="1"/>
          <p:nvPr>
            <p:ph idx="4" type="body"/>
          </p:nvPr>
        </p:nvSpPr>
        <p:spPr>
          <a:xfrm>
            <a:off x="3378160" y="2522576"/>
            <a:ext cx="2396873" cy="1823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/>
        </p:txBody>
      </p:sp>
      <p:sp>
        <p:nvSpPr>
          <p:cNvPr id="312" name="Google Shape;312;p26"/>
          <p:cNvSpPr txBox="1"/>
          <p:nvPr>
            <p:ph idx="5" type="body"/>
          </p:nvPr>
        </p:nvSpPr>
        <p:spPr>
          <a:xfrm>
            <a:off x="5889332" y="2005847"/>
            <a:ext cx="2396226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313" name="Google Shape;313;p26"/>
          <p:cNvSpPr txBox="1"/>
          <p:nvPr>
            <p:ph idx="6" type="body"/>
          </p:nvPr>
        </p:nvSpPr>
        <p:spPr>
          <a:xfrm>
            <a:off x="5889332" y="2520197"/>
            <a:ext cx="2396226" cy="1823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/>
        </p:txBody>
      </p:sp>
      <p:sp>
        <p:nvSpPr>
          <p:cNvPr id="314" name="Google Shape;314;p26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26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6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7"/>
          <p:cNvSpPr txBox="1"/>
          <p:nvPr>
            <p:ph type="title"/>
          </p:nvPr>
        </p:nvSpPr>
        <p:spPr>
          <a:xfrm>
            <a:off x="856059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27"/>
          <p:cNvSpPr txBox="1"/>
          <p:nvPr>
            <p:ph idx="1" type="body"/>
          </p:nvPr>
        </p:nvSpPr>
        <p:spPr>
          <a:xfrm>
            <a:off x="856060" y="3303447"/>
            <a:ext cx="239643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320" name="Google Shape;320;p27"/>
          <p:cNvSpPr/>
          <p:nvPr>
            <p:ph idx="2" type="pic"/>
          </p:nvPr>
        </p:nvSpPr>
        <p:spPr>
          <a:xfrm>
            <a:off x="856060" y="2000249"/>
            <a:ext cx="2396430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321" name="Google Shape;321;p27"/>
          <p:cNvSpPr txBox="1"/>
          <p:nvPr>
            <p:ph idx="3" type="body"/>
          </p:nvPr>
        </p:nvSpPr>
        <p:spPr>
          <a:xfrm>
            <a:off x="856060" y="3735644"/>
            <a:ext cx="2396430" cy="613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/>
        </p:txBody>
      </p:sp>
      <p:sp>
        <p:nvSpPr>
          <p:cNvPr id="322" name="Google Shape;322;p27"/>
          <p:cNvSpPr txBox="1"/>
          <p:nvPr>
            <p:ph idx="4" type="body"/>
          </p:nvPr>
        </p:nvSpPr>
        <p:spPr>
          <a:xfrm>
            <a:off x="3366790" y="3303447"/>
            <a:ext cx="240030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323" name="Google Shape;323;p27"/>
          <p:cNvSpPr/>
          <p:nvPr>
            <p:ph idx="5" type="pic"/>
          </p:nvPr>
        </p:nvSpPr>
        <p:spPr>
          <a:xfrm>
            <a:off x="3366790" y="2000249"/>
            <a:ext cx="2399205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324" name="Google Shape;324;p27"/>
          <p:cNvSpPr txBox="1"/>
          <p:nvPr>
            <p:ph idx="6" type="body"/>
          </p:nvPr>
        </p:nvSpPr>
        <p:spPr>
          <a:xfrm>
            <a:off x="3365695" y="3735643"/>
            <a:ext cx="2400300" cy="607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/>
        </p:txBody>
      </p:sp>
      <p:sp>
        <p:nvSpPr>
          <p:cNvPr id="325" name="Google Shape;325;p27"/>
          <p:cNvSpPr txBox="1"/>
          <p:nvPr>
            <p:ph idx="7" type="body"/>
          </p:nvPr>
        </p:nvSpPr>
        <p:spPr>
          <a:xfrm>
            <a:off x="5889426" y="3303446"/>
            <a:ext cx="2393056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326" name="Google Shape;326;p27"/>
          <p:cNvSpPr/>
          <p:nvPr>
            <p:ph idx="8" type="pic"/>
          </p:nvPr>
        </p:nvSpPr>
        <p:spPr>
          <a:xfrm>
            <a:off x="5889332" y="2000249"/>
            <a:ext cx="2396227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327" name="Google Shape;327;p27"/>
          <p:cNvSpPr txBox="1"/>
          <p:nvPr>
            <p:ph idx="9" type="body"/>
          </p:nvPr>
        </p:nvSpPr>
        <p:spPr>
          <a:xfrm>
            <a:off x="5889332" y="3735641"/>
            <a:ext cx="2396226" cy="607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/>
        </p:txBody>
      </p:sp>
      <p:sp>
        <p:nvSpPr>
          <p:cNvPr id="328" name="Google Shape;328;p27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27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27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28"/>
          <p:cNvSpPr txBox="1"/>
          <p:nvPr>
            <p:ph idx="1" type="body"/>
          </p:nvPr>
        </p:nvSpPr>
        <p:spPr>
          <a:xfrm rot="5400000">
            <a:off x="3242667" y="-699491"/>
            <a:ext cx="2656286" cy="7429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34" name="Google Shape;334;p28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8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28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9"/>
          <p:cNvSpPr txBox="1"/>
          <p:nvPr>
            <p:ph type="title"/>
          </p:nvPr>
        </p:nvSpPr>
        <p:spPr>
          <a:xfrm rot="5400000">
            <a:off x="5590580" y="1648422"/>
            <a:ext cx="3886201" cy="1503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29"/>
          <p:cNvSpPr txBox="1"/>
          <p:nvPr>
            <p:ph idx="1" type="body"/>
          </p:nvPr>
        </p:nvSpPr>
        <p:spPr>
          <a:xfrm rot="5400000">
            <a:off x="1818678" y="-505421"/>
            <a:ext cx="3886201" cy="5811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40" name="Google Shape;340;p29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29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29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3" name="Google Shape;163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64" name="Google Shape;1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66" name="Google Shape;166;p1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1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Google Shape;167;p11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</p:grpSpPr>
        <p:sp>
          <p:nvSpPr>
            <p:cNvPr id="168" name="Google Shape;168;p11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74" name="Google Shape;174;p11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75" name="Google Shape;175;p11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77" name="Google Shape;177;p11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78" name="Google Shape;178;p11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81" name="Google Shape;181;p11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83" name="Google Shape;183;p11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86" name="Google Shape;186;p11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89" name="Google Shape;189;p11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91" name="Google Shape;191;p11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93" name="Google Shape;193;p11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95" name="Google Shape;195;p11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99" name="Google Shape;199;p11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00" name="Google Shape;200;p11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02" name="Google Shape;202;p11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03" name="Google Shape;203;p11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05" name="Google Shape;205;p11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07" name="Google Shape;207;p11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10" name="Google Shape;210;p11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12" name="Google Shape;212;p11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15" name="Google Shape;215;p11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16" name="Google Shape;216;p11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19" name="Google Shape;219;p11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21" name="Google Shape;221;p11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" name="Google Shape;222;p11"/>
          <p:cNvSpPr txBox="1"/>
          <p:nvPr>
            <p:ph type="ctrTitle"/>
          </p:nvPr>
        </p:nvSpPr>
        <p:spPr>
          <a:xfrm>
            <a:off x="1407319" y="841772"/>
            <a:ext cx="6593681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1"/>
          <p:cNvSpPr txBox="1"/>
          <p:nvPr>
            <p:ph idx="1" type="subTitle"/>
          </p:nvPr>
        </p:nvSpPr>
        <p:spPr>
          <a:xfrm>
            <a:off x="1407319" y="2701528"/>
            <a:ext cx="6593681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875"/>
              <a:buNone/>
              <a:defRPr sz="1500" cap="none">
                <a:solidFill>
                  <a:schemeClr val="accent2"/>
                </a:solidFill>
              </a:defRPr>
            </a:lvl1pPr>
            <a:lvl2pPr lvl="1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9pPr>
          </a:lstStyle>
          <a:p/>
        </p:txBody>
      </p:sp>
      <p:sp>
        <p:nvSpPr>
          <p:cNvPr id="224" name="Google Shape;224;p11"/>
          <p:cNvSpPr txBox="1"/>
          <p:nvPr>
            <p:ph idx="10" type="dt"/>
          </p:nvPr>
        </p:nvSpPr>
        <p:spPr>
          <a:xfrm>
            <a:off x="5308133" y="405765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11"/>
          <p:cNvSpPr txBox="1"/>
          <p:nvPr>
            <p:ph idx="11" type="ftr"/>
          </p:nvPr>
        </p:nvSpPr>
        <p:spPr>
          <a:xfrm>
            <a:off x="1407318" y="4057651"/>
            <a:ext cx="38436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1"/>
          <p:cNvSpPr txBox="1"/>
          <p:nvPr>
            <p:ph idx="12" type="sldNum"/>
          </p:nvPr>
        </p:nvSpPr>
        <p:spPr>
          <a:xfrm>
            <a:off x="7422684" y="4057650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4"/>
          <p:cNvSpPr txBox="1"/>
          <p:nvPr>
            <p:ph idx="1" type="body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30" name="Google Shape;230;p14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4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4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"/>
          <p:cNvSpPr txBox="1"/>
          <p:nvPr>
            <p:ph type="title"/>
          </p:nvPr>
        </p:nvSpPr>
        <p:spPr>
          <a:xfrm>
            <a:off x="856058" y="1064420"/>
            <a:ext cx="74295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15"/>
          <p:cNvSpPr txBox="1"/>
          <p:nvPr>
            <p:ph idx="1" type="body"/>
          </p:nvPr>
        </p:nvSpPr>
        <p:spPr>
          <a:xfrm>
            <a:off x="856058" y="3318272"/>
            <a:ext cx="7429500" cy="1031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5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15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16"/>
          <p:cNvSpPr txBox="1"/>
          <p:nvPr>
            <p:ph idx="1" type="body"/>
          </p:nvPr>
        </p:nvSpPr>
        <p:spPr>
          <a:xfrm>
            <a:off x="856058" y="1687114"/>
            <a:ext cx="3658792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42" name="Google Shape;242;p16"/>
          <p:cNvSpPr txBox="1"/>
          <p:nvPr>
            <p:ph idx="2" type="body"/>
          </p:nvPr>
        </p:nvSpPr>
        <p:spPr>
          <a:xfrm>
            <a:off x="4629151" y="1687114"/>
            <a:ext cx="3656408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43" name="Google Shape;243;p16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16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16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"/>
          <p:cNvSpPr txBox="1"/>
          <p:nvPr>
            <p:ph type="title"/>
          </p:nvPr>
        </p:nvSpPr>
        <p:spPr>
          <a:xfrm>
            <a:off x="856058" y="464345"/>
            <a:ext cx="7429500" cy="1108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17"/>
          <p:cNvSpPr txBox="1"/>
          <p:nvPr>
            <p:ph idx="1" type="body"/>
          </p:nvPr>
        </p:nvSpPr>
        <p:spPr>
          <a:xfrm>
            <a:off x="1027515" y="1687115"/>
            <a:ext cx="3487337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49" name="Google Shape;249;p17"/>
          <p:cNvSpPr txBox="1"/>
          <p:nvPr>
            <p:ph idx="2" type="body"/>
          </p:nvPr>
        </p:nvSpPr>
        <p:spPr>
          <a:xfrm>
            <a:off x="856058" y="2305048"/>
            <a:ext cx="3658793" cy="2038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50" name="Google Shape;250;p17"/>
          <p:cNvSpPr txBox="1"/>
          <p:nvPr>
            <p:ph idx="3" type="body"/>
          </p:nvPr>
        </p:nvSpPr>
        <p:spPr>
          <a:xfrm>
            <a:off x="4800606" y="1687114"/>
            <a:ext cx="3484952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51" name="Google Shape;251;p17"/>
          <p:cNvSpPr txBox="1"/>
          <p:nvPr>
            <p:ph idx="4" type="body"/>
          </p:nvPr>
        </p:nvSpPr>
        <p:spPr>
          <a:xfrm>
            <a:off x="4629150" y="2305048"/>
            <a:ext cx="3656408" cy="2038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52" name="Google Shape;252;p17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17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17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8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8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8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19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19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69160E"/>
            </a:gs>
          </a:gsLst>
          <a:lin ang="504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0"/>
          <p:cNvPicPr preferRelativeResize="0"/>
          <p:nvPr/>
        </p:nvPicPr>
        <p:blipFill rotWithShape="1">
          <a:blip r:embed="rId1">
            <a:alphaModFix amt="30000"/>
          </a:blip>
          <a:srcRect b="0" l="0" r="0" t="0"/>
          <a:stretch/>
        </p:blipFill>
        <p:spPr>
          <a:xfrm>
            <a:off x="1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0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8" name="Google Shape;8;p10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0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0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0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0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0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0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0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0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0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0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0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0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0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0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0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0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0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0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0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0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0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0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0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0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0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0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0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0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0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0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0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0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0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0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0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0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0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0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wentieth Century"/>
              <a:buNone/>
              <a:defRPr b="0" i="0" sz="27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7662" lvl="1" marL="9144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5756" lvl="2" marL="13716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8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23850" lvl="4" marL="22860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1943" lvl="5" marL="27432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1943" lvl="6" marL="32004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1943" lvl="7" marL="36576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1943" lvl="8" marL="41148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0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8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0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8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04040"/>
            </a:gs>
            <a:gs pos="100000">
              <a:srgbClr val="F93500"/>
            </a:gs>
          </a:gsLst>
          <a:lin ang="5040000" scaled="0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15" name="Google Shape;115;p9"/>
          <p:cNvPicPr preferRelativeResize="0"/>
          <p:nvPr/>
        </p:nvPicPr>
        <p:blipFill rotWithShape="1">
          <a:blip r:embed="rId1">
            <a:alphaModFix amt="30000"/>
          </a:blip>
          <a:srcRect b="0" l="0" r="0" t="0"/>
          <a:stretch/>
        </p:blipFill>
        <p:spPr>
          <a:xfrm>
            <a:off x="1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9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117" name="Google Shape;117;p9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18" name="Google Shape;118;p9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9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9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9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22" name="Google Shape;122;p9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9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24" name="Google Shape;124;p9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25" name="Google Shape;125;p9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28" name="Google Shape;128;p9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9" name="Google Shape;129;p9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30" name="Google Shape;130;p9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1" name="Google Shape;131;p9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2" name="Google Shape;132;p9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3" name="Google Shape;133;p9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9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9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6" name="Google Shape;136;p9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9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8" name="Google Shape;138;p9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9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0" name="Google Shape;140;p9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1" name="Google Shape;141;p9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9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9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4" name="Google Shape;144;p9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" name="Google Shape;145;p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146" name="Google Shape;146;p9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7" name="Google Shape;147;p9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9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0" name="Google Shape;150;p9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2" name="Google Shape;152;p9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9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4" name="Google Shape;154;p9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6" name="Google Shape;156;p9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b="0" i="0" sz="27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7" name="Google Shape;157;p9"/>
          <p:cNvSpPr txBox="1"/>
          <p:nvPr>
            <p:ph idx="1" type="body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7662" lvl="1" marL="9144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5756" lvl="2" marL="13716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23850" lvl="4" marL="22860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1943" lvl="5" marL="27432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1943" lvl="6" marL="32004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1943" lvl="7" marL="36576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1943" lvl="8" marL="41148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58" name="Google Shape;158;p9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59" name="Google Shape;159;p9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0" name="Google Shape;160;p9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1"/>
          <p:cNvGrpSpPr/>
          <p:nvPr/>
        </p:nvGrpSpPr>
        <p:grpSpPr>
          <a:xfrm>
            <a:off x="0" y="0"/>
            <a:ext cx="9144002" cy="5143500"/>
            <a:chOff x="0" y="-1"/>
            <a:chExt cx="12192003" cy="6858001"/>
          </a:xfrm>
        </p:grpSpPr>
        <p:sp>
          <p:nvSpPr>
            <p:cNvPr id="348" name="Google Shape;348;p1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rgbClr val="69160E"/>
                </a:gs>
              </a:gsLst>
              <a:lin ang="504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49" name="Google Shape;349;p1"/>
            <p:cNvPicPr preferRelativeResize="0"/>
            <p:nvPr/>
          </p:nvPicPr>
          <p:blipFill rotWithShape="1">
            <a:blip r:embed="rId3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0" name="Google Shape;350;p1"/>
          <p:cNvSpPr/>
          <p:nvPr/>
        </p:nvSpPr>
        <p:spPr>
          <a:xfrm>
            <a:off x="1936749" y="1676400"/>
            <a:ext cx="5270501" cy="1797050"/>
          </a:xfrm>
          <a:prstGeom prst="round2DiagRect">
            <a:avLst>
              <a:gd fmla="val 9246" name="adj1"/>
              <a:gd fmla="val 0" name="adj2"/>
            </a:avLst>
          </a:prstGeom>
          <a:solidFill>
            <a:srgbClr val="000000">
              <a:alpha val="80000"/>
            </a:srgbClr>
          </a:solidFill>
          <a:ln cap="sq" cmpd="sng" w="19050">
            <a:solidFill>
              <a:schemeClr val="dk2">
                <a:alpha val="6000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51" name="Google Shape;351;p1"/>
          <p:cNvGrpSpPr/>
          <p:nvPr/>
        </p:nvGrpSpPr>
        <p:grpSpPr>
          <a:xfrm>
            <a:off x="454422" y="2175073"/>
            <a:ext cx="8236545" cy="908643"/>
            <a:chOff x="605895" y="2900097"/>
            <a:chExt cx="10982062" cy="1211524"/>
          </a:xfrm>
        </p:grpSpPr>
        <p:sp>
          <p:nvSpPr>
            <p:cNvPr id="352" name="Google Shape;352;p1"/>
            <p:cNvSpPr/>
            <p:nvPr/>
          </p:nvSpPr>
          <p:spPr>
            <a:xfrm flipH="1" rot="-5400000">
              <a:off x="9653587" y="3379784"/>
              <a:ext cx="417513" cy="512763"/>
            </a:xfrm>
            <a:custGeom>
              <a:rect b="b" l="l" r="r" t="t"/>
              <a:pathLst>
                <a:path extrusionOk="0" h="323" w="26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353" name="Google Shape;353;p1"/>
            <p:cNvSpPr/>
            <p:nvPr/>
          </p:nvSpPr>
          <p:spPr>
            <a:xfrm flipH="1" rot="-5400000">
              <a:off x="10078244" y="3310728"/>
              <a:ext cx="157163" cy="152400"/>
            </a:xfrm>
            <a:custGeom>
              <a:rect b="b" l="l" r="r" t="t"/>
              <a:pathLst>
                <a:path extrusionOk="0" h="32" w="33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"/>
            <p:cNvSpPr/>
            <p:nvPr/>
          </p:nvSpPr>
          <p:spPr>
            <a:xfrm flipH="1" rot="-5400000">
              <a:off x="11146631" y="3574253"/>
              <a:ext cx="188913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"/>
            <p:cNvSpPr/>
            <p:nvPr/>
          </p:nvSpPr>
          <p:spPr>
            <a:xfrm flipH="1" rot="-5400000">
              <a:off x="10230644" y="3034502"/>
              <a:ext cx="304800" cy="1544638"/>
            </a:xfrm>
            <a:custGeom>
              <a:rect b="b" l="l" r="r" t="t"/>
              <a:pathLst>
                <a:path extrusionOk="0" h="973" w="192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356" name="Google Shape;356;p1"/>
            <p:cNvSpPr/>
            <p:nvPr/>
          </p:nvSpPr>
          <p:spPr>
            <a:xfrm rot="5400000">
              <a:off x="10034587" y="2562753"/>
              <a:ext cx="298450" cy="1154113"/>
            </a:xfrm>
            <a:custGeom>
              <a:rect b="b" l="l" r="r" t="t"/>
              <a:pathLst>
                <a:path extrusionOk="0" h="727" w="188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357" name="Google Shape;357;p1"/>
            <p:cNvSpPr/>
            <p:nvPr/>
          </p:nvSpPr>
          <p:spPr>
            <a:xfrm rot="5400000">
              <a:off x="10747375" y="3232679"/>
              <a:ext cx="157163" cy="155575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"/>
            <p:cNvSpPr/>
            <p:nvPr/>
          </p:nvSpPr>
          <p:spPr>
            <a:xfrm rot="5400000">
              <a:off x="11399044" y="3095360"/>
              <a:ext cx="188913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"/>
            <p:cNvSpPr/>
            <p:nvPr/>
          </p:nvSpPr>
          <p:spPr>
            <a:xfrm rot="5400000">
              <a:off x="10353675" y="2153178"/>
              <a:ext cx="307975" cy="1801813"/>
            </a:xfrm>
            <a:custGeom>
              <a:rect b="b" l="l" r="r" t="t"/>
              <a:pathLst>
                <a:path extrusionOk="0" h="1135" w="194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360" name="Google Shape;360;p1"/>
            <p:cNvSpPr/>
            <p:nvPr/>
          </p:nvSpPr>
          <p:spPr>
            <a:xfrm rot="5400000">
              <a:off x="9848850" y="330887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"/>
            <p:cNvSpPr/>
            <p:nvPr/>
          </p:nvSpPr>
          <p:spPr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"/>
            <p:cNvSpPr/>
            <p:nvPr/>
          </p:nvSpPr>
          <p:spPr>
            <a:xfrm rot="5400000">
              <a:off x="2122751" y="3532184"/>
              <a:ext cx="417513" cy="512763"/>
            </a:xfrm>
            <a:custGeom>
              <a:rect b="b" l="l" r="r" t="t"/>
              <a:pathLst>
                <a:path extrusionOk="0" h="323" w="26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363" name="Google Shape;363;p1"/>
            <p:cNvSpPr/>
            <p:nvPr/>
          </p:nvSpPr>
          <p:spPr>
            <a:xfrm rot="5400000">
              <a:off x="1958445" y="3463128"/>
              <a:ext cx="157163" cy="152400"/>
            </a:xfrm>
            <a:custGeom>
              <a:rect b="b" l="l" r="r" t="t"/>
              <a:pathLst>
                <a:path extrusionOk="0" h="32" w="33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"/>
            <p:cNvSpPr/>
            <p:nvPr/>
          </p:nvSpPr>
          <p:spPr>
            <a:xfrm rot="5400000">
              <a:off x="858308" y="3726653"/>
              <a:ext cx="188913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"/>
            <p:cNvSpPr/>
            <p:nvPr/>
          </p:nvSpPr>
          <p:spPr>
            <a:xfrm rot="5400000">
              <a:off x="1658407" y="3186902"/>
              <a:ext cx="304800" cy="1544638"/>
            </a:xfrm>
            <a:custGeom>
              <a:rect b="b" l="l" r="r" t="t"/>
              <a:pathLst>
                <a:path extrusionOk="0" h="973" w="192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366" name="Google Shape;366;p1"/>
            <p:cNvSpPr/>
            <p:nvPr/>
          </p:nvSpPr>
          <p:spPr>
            <a:xfrm flipH="1" rot="-5400000">
              <a:off x="1860814" y="2715153"/>
              <a:ext cx="298450" cy="1154113"/>
            </a:xfrm>
            <a:custGeom>
              <a:rect b="b" l="l" r="r" t="t"/>
              <a:pathLst>
                <a:path extrusionOk="0" h="727" w="188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367" name="Google Shape;367;p1"/>
            <p:cNvSpPr/>
            <p:nvPr/>
          </p:nvSpPr>
          <p:spPr>
            <a:xfrm flipH="1" rot="-5400000">
              <a:off x="1289314" y="3385079"/>
              <a:ext cx="157163" cy="155575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"/>
            <p:cNvSpPr/>
            <p:nvPr/>
          </p:nvSpPr>
          <p:spPr>
            <a:xfrm flipH="1" rot="-5400000">
              <a:off x="605895" y="3247760"/>
              <a:ext cx="188913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"/>
            <p:cNvSpPr/>
            <p:nvPr/>
          </p:nvSpPr>
          <p:spPr>
            <a:xfrm flipH="1" rot="-5400000">
              <a:off x="1532202" y="2305578"/>
              <a:ext cx="307975" cy="1801813"/>
            </a:xfrm>
            <a:custGeom>
              <a:rect b="b" l="l" r="r" t="t"/>
              <a:pathLst>
                <a:path extrusionOk="0" h="1135" w="194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370" name="Google Shape;370;p1"/>
            <p:cNvSpPr/>
            <p:nvPr/>
          </p:nvSpPr>
          <p:spPr>
            <a:xfrm flipH="1" rot="-5400000">
              <a:off x="2154501" y="346127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"/>
            <p:cNvSpPr/>
            <p:nvPr/>
          </p:nvSpPr>
          <p:spPr>
            <a:xfrm flipH="1" rot="-5400000">
              <a:off x="2448983" y="3436672"/>
              <a:ext cx="23813" cy="252413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Google Shape;372;p1"/>
          <p:cNvSpPr txBox="1"/>
          <p:nvPr>
            <p:ph type="ctrTitle"/>
          </p:nvPr>
        </p:nvSpPr>
        <p:spPr>
          <a:xfrm>
            <a:off x="2000250" y="1746250"/>
            <a:ext cx="5143500" cy="10259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wentieth Century"/>
              <a:buNone/>
            </a:pPr>
            <a:r>
              <a:rPr lang="en">
                <a:solidFill>
                  <a:srgbClr val="FFFFFF"/>
                </a:solidFill>
              </a:rPr>
              <a:t>POKEDEX</a:t>
            </a:r>
            <a:endParaRPr/>
          </a:p>
        </p:txBody>
      </p:sp>
      <p:sp>
        <p:nvSpPr>
          <p:cNvPr id="373" name="Google Shape;373;p1"/>
          <p:cNvSpPr txBox="1"/>
          <p:nvPr>
            <p:ph idx="1" type="subTitle"/>
          </p:nvPr>
        </p:nvSpPr>
        <p:spPr>
          <a:xfrm>
            <a:off x="2000250" y="2701528"/>
            <a:ext cx="5143500" cy="7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75"/>
              <a:buNone/>
            </a:pPr>
            <a:r>
              <a:rPr lang="en" sz="1100">
                <a:solidFill>
                  <a:schemeClr val="lt2"/>
                </a:solidFill>
              </a:rPr>
              <a:t>MISAEL BOLAINEZ - LAB 2L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375"/>
              <a:buNone/>
            </a:pPr>
            <a:r>
              <a:rPr lang="en" sz="1100">
                <a:solidFill>
                  <a:schemeClr val="lt2"/>
                </a:solidFill>
              </a:rPr>
              <a:t>ROHIT VEMURI - LAB 3L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"/>
          <p:cNvSpPr txBox="1"/>
          <p:nvPr>
            <p:ph type="title"/>
          </p:nvPr>
        </p:nvSpPr>
        <p:spPr>
          <a:xfrm>
            <a:off x="255675" y="120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379" name="Google Shape;379;p2"/>
          <p:cNvSpPr txBox="1"/>
          <p:nvPr>
            <p:ph idx="1" type="body"/>
          </p:nvPr>
        </p:nvSpPr>
        <p:spPr>
          <a:xfrm>
            <a:off x="311700" y="760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Our project is a recreation of the pokedex. The Pokedex in Pokemon is a database that holds information about each Pokemon. </a:t>
            </a:r>
            <a:endParaRPr b="1"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The user can search for pokemon via various different factors: </a:t>
            </a:r>
            <a:endParaRPr b="1"/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ability, name, moves, types, etc.</a:t>
            </a:r>
            <a:endParaRPr b="1" sz="1800"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The user can also check movesets pokemon can learn and the method it can learn it by</a:t>
            </a:r>
            <a:r>
              <a:rPr lang="en"/>
              <a:t> </a:t>
            </a:r>
            <a:endParaRPr/>
          </a:p>
        </p:txBody>
      </p:sp>
      <p:pic>
        <p:nvPicPr>
          <p:cNvPr id="380" name="Google Shape;38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4663" y="2446250"/>
            <a:ext cx="1734675" cy="260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"/>
          <p:cNvSpPr txBox="1"/>
          <p:nvPr>
            <p:ph type="title"/>
          </p:nvPr>
        </p:nvSpPr>
        <p:spPr>
          <a:xfrm>
            <a:off x="311700" y="131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</a:pPr>
            <a:r>
              <a:rPr lang="en"/>
              <a:t>IMPLEMENTATION </a:t>
            </a:r>
            <a:endParaRPr/>
          </a:p>
        </p:txBody>
      </p:sp>
      <p:sp>
        <p:nvSpPr>
          <p:cNvPr id="386" name="Google Shape;386;p3"/>
          <p:cNvSpPr txBox="1"/>
          <p:nvPr>
            <p:ph idx="1" type="body"/>
          </p:nvPr>
        </p:nvSpPr>
        <p:spPr>
          <a:xfrm>
            <a:off x="311700" y="7039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Languages used: HTML, CSS, JavaScript, and SQL </a:t>
            </a:r>
            <a:endParaRPr b="1" sz="1600"/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HTML, CSS used for Front-End portion of the webpage, easy for development </a:t>
            </a:r>
            <a:endParaRPr b="1" sz="1600"/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JavaScript and mySQL used for the Back-End portion of the webpage, using mySQL for the database of the Pokedex</a:t>
            </a:r>
            <a:endParaRPr b="1" sz="1600"/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JavaScript used due to the dynamics of the webpage, also really easy to connect to HTML, CSS </a:t>
            </a:r>
            <a:endParaRPr b="1" sz="1600"/>
          </a:p>
        </p:txBody>
      </p:sp>
      <p:pic>
        <p:nvPicPr>
          <p:cNvPr id="387" name="Google Shape;38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9700" y="2735275"/>
            <a:ext cx="2191875" cy="219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2651" y="2914917"/>
            <a:ext cx="3166775" cy="16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1"/>
              <a:buFont typeface="Arial"/>
              <a:buNone/>
            </a:pPr>
            <a:r>
              <a:rPr lang="en"/>
              <a:t>USE CASE DESCRIPTION</a:t>
            </a:r>
            <a:endParaRPr/>
          </a:p>
        </p:txBody>
      </p:sp>
      <p:sp>
        <p:nvSpPr>
          <p:cNvPr id="394" name="Google Shape;39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"/>
              <a:t>The user can input the name of the pokemon, national number, type of the pokemon, or ability to see the specific pokemon(s) that apply. </a:t>
            </a:r>
            <a:endParaRPr b="1"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"/>
              <a:t>It will display data on the pokemon depending on which search method is implemented.</a:t>
            </a:r>
            <a:endParaRPr b="1"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"/>
              <a:t>If more than one pokemon applies then the results will display a list of those pokemon. </a:t>
            </a:r>
            <a:endParaRPr b="1"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"/>
              <a:t>The user can also click on a pokemon, the results will display the info of those pokemon, their ability, type, and what moves they can learn in the form of a list </a:t>
            </a:r>
            <a:endParaRPr b="1"/>
          </a:p>
          <a:p>
            <a:pPr indent="0" lvl="0" marL="457200" rtl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"/>
          <p:cNvSpPr txBox="1"/>
          <p:nvPr>
            <p:ph type="title"/>
          </p:nvPr>
        </p:nvSpPr>
        <p:spPr>
          <a:xfrm>
            <a:off x="311700" y="74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400" name="Google Shape;40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6188" y="572700"/>
            <a:ext cx="5031620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</a:pPr>
            <a:r>
              <a:rPr lang="en"/>
              <a:t>E/R DIAGRAM</a:t>
            </a:r>
            <a:endParaRPr/>
          </a:p>
        </p:txBody>
      </p:sp>
      <p:pic>
        <p:nvPicPr>
          <p:cNvPr id="406" name="Google Shape;40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188" y="471425"/>
            <a:ext cx="7035628" cy="467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"/>
          <p:cNvSpPr txBox="1"/>
          <p:nvPr>
            <p:ph type="title"/>
          </p:nvPr>
        </p:nvSpPr>
        <p:spPr>
          <a:xfrm>
            <a:off x="2649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</a:pPr>
            <a:r>
              <a:rPr lang="en"/>
              <a:t>RELATIONAL SCHEMA</a:t>
            </a:r>
            <a:endParaRPr/>
          </a:p>
        </p:txBody>
      </p:sp>
      <p:pic>
        <p:nvPicPr>
          <p:cNvPr id="412" name="Google Shape;41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7788" y="476950"/>
            <a:ext cx="5188424" cy="466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8"/>
          <p:cNvSpPr txBox="1"/>
          <p:nvPr>
            <p:ph idx="1" type="body"/>
          </p:nvPr>
        </p:nvSpPr>
        <p:spPr>
          <a:xfrm>
            <a:off x="311700" y="1682200"/>
            <a:ext cx="8520600" cy="18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226"/>
              <a:buNone/>
            </a:pPr>
            <a:r>
              <a:rPr b="1" lang="en" sz="4400"/>
              <a:t>Thanks!</a:t>
            </a:r>
            <a:endParaRPr b="1" sz="4400"/>
          </a:p>
          <a:p>
            <a:pPr indent="0" lvl="0" marL="0" rtl="0" algn="ctr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44226"/>
              <a:buNone/>
            </a:pPr>
            <a:r>
              <a:rPr b="1" lang="en" sz="4400"/>
              <a:t>Q&amp;A</a:t>
            </a:r>
            <a:endParaRPr b="1"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