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oKOpxdOp7xdmgZ+/zCMCaOdP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7d6d2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7d6d2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75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7" name="Google Shape;267;p20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68" name="Google Shape;268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1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75" name="Google Shape;275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2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82" name="Google Shape;282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88" name="Google Shape;288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94" name="Google Shape;294;p24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95" name="Google Shape;295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303" name="Google Shape;303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09" name="Google Shape;309;p26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0" name="Google Shape;310;p26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11" name="Google Shape;311;p26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2" name="Google Shape;312;p26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13" name="Google Shape;313;p26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4" name="Google Shape;314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0" name="Google Shape;320;p27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1" name="Google Shape;321;p27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2" name="Google Shape;322;p27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3" name="Google Shape;323;p27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4" name="Google Shape;324;p27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5" name="Google Shape;325;p27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6" name="Google Shape;326;p27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7" name="Google Shape;327;p27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8" name="Google Shape;328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0" name="Google Shape;340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66" name="Google Shape;166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168" name="Google Shape;168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4" name="Google Shape;174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1" name="Google Shape;181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3" name="Google Shape;183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6" name="Google Shape;186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9" name="Google Shape;189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1" name="Google Shape;191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3" name="Google Shape;193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5" name="Google Shape;195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9" name="Google Shape;199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0" name="Google Shape;200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2" name="Google Shape;202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3" name="Google Shape;203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5" name="Google Shape;205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0" name="Google Shape;210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2" name="Google Shape;212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5" name="Google Shape;215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6" name="Google Shape;216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9" name="Google Shape;219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1" name="Google Shape;221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1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75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224" name="Google Shape;224;p11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1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0" name="Google Shape;230;p1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2" name="Google Shape;242;p16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3" name="Google Shape;243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9" name="Google Shape;249;p17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0" name="Google Shape;250;p17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1" name="Google Shape;251;p17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2" name="Google Shape;252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69160E"/>
            </a:gs>
          </a:gsLst>
          <a:lin ang="504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4040"/>
            </a:gs>
            <a:gs pos="100000">
              <a:srgbClr val="F93500"/>
            </a:gs>
          </a:gsLst>
          <a:lin ang="504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9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117" name="Google Shape;117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2" name="Google Shape;122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4" name="Google Shape;124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5" name="Google Shape;125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8" name="Google Shape;128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1" name="Google Shape;131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3" name="Google Shape;133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6" name="Google Shape;136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0" name="Google Shape;140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2" name="Google Shape;152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" name="Google Shape;156;p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"/>
          <p:cNvGrpSpPr/>
          <p:nvPr/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>
          <p:nvSpPr>
            <p:cNvPr id="348" name="Google Shape;348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69160E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9" name="Google Shape;349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1"/>
          <p:cNvSpPr/>
          <p:nvPr/>
        </p:nvSpPr>
        <p:spPr>
          <a:xfrm>
            <a:off x="1936749" y="1676400"/>
            <a:ext cx="5270501" cy="1797050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51" name="Google Shape;351;p1"/>
          <p:cNvGrpSpPr/>
          <p:nvPr/>
        </p:nvGrpSpPr>
        <p:grpSpPr>
          <a:xfrm>
            <a:off x="454422" y="2175073"/>
            <a:ext cx="8236545" cy="908643"/>
            <a:chOff x="605895" y="2900097"/>
            <a:chExt cx="10982062" cy="1211524"/>
          </a:xfrm>
        </p:grpSpPr>
        <p:sp>
          <p:nvSpPr>
            <p:cNvPr id="352" name="Google Shape;352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3" name="Google Shape;353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6" name="Google Shape;356;p1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7" name="Google Shape;357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0" name="Google Shape;360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3" name="Google Shape;363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6" name="Google Shape;366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7" name="Google Shape;367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70" name="Google Shape;370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"/>
          <p:cNvSpPr txBox="1"/>
          <p:nvPr>
            <p:ph type="ctrTitle"/>
          </p:nvPr>
        </p:nvSpPr>
        <p:spPr>
          <a:xfrm>
            <a:off x="2000250" y="1746250"/>
            <a:ext cx="5143500" cy="1025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POKEDEX</a:t>
            </a:r>
            <a:endParaRPr/>
          </a:p>
        </p:txBody>
      </p:sp>
      <p:sp>
        <p:nvSpPr>
          <p:cNvPr id="373" name="Google Shape;373;p1"/>
          <p:cNvSpPr txBox="1"/>
          <p:nvPr>
            <p:ph idx="1" type="subTitle"/>
          </p:nvPr>
        </p:nvSpPr>
        <p:spPr>
          <a:xfrm>
            <a:off x="2000250" y="2701528"/>
            <a:ext cx="5143500" cy="714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75"/>
              <a:buNone/>
            </a:pPr>
            <a:r>
              <a:rPr lang="en" sz="1100">
                <a:solidFill>
                  <a:schemeClr val="lt2"/>
                </a:solidFill>
              </a:rPr>
              <a:t>MISAEL BOLAINEZ - LAB 2L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375"/>
              <a:buNone/>
            </a:pPr>
            <a:r>
              <a:rPr lang="en" sz="1100">
                <a:solidFill>
                  <a:schemeClr val="lt2"/>
                </a:solidFill>
              </a:rPr>
              <a:t>ROHIT VEMURI - LAB 3L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"/>
          <p:cNvSpPr txBox="1"/>
          <p:nvPr>
            <p:ph type="title"/>
          </p:nvPr>
        </p:nvSpPr>
        <p:spPr>
          <a:xfrm>
            <a:off x="255675" y="12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79" name="Google Shape;379;p2"/>
          <p:cNvSpPr txBox="1"/>
          <p:nvPr>
            <p:ph idx="1" type="body"/>
          </p:nvPr>
        </p:nvSpPr>
        <p:spPr>
          <a:xfrm>
            <a:off x="311700" y="76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Our project is a recreation of the pokedex. The Pokedex in Pokemon is a database that holds information about each Pokemon. 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search for pokemon via various different factors: </a:t>
            </a:r>
            <a:endParaRPr b="1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ability, name, moves, types</a:t>
            </a:r>
            <a:r>
              <a:rPr b="1" lang="en" sz="1800"/>
              <a:t>, etc.</a:t>
            </a:r>
            <a:endParaRPr b="1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also check movesets pokemon can learn and the method it can learn it by</a:t>
            </a:r>
            <a:r>
              <a:rPr lang="en"/>
              <a:t> </a:t>
            </a:r>
            <a:endParaRPr/>
          </a:p>
        </p:txBody>
      </p:sp>
      <p:pic>
        <p:nvPicPr>
          <p:cNvPr id="380" name="Google Shape;38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60" y="2925050"/>
            <a:ext cx="3503674" cy="19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"/>
          <p:cNvSpPr txBox="1"/>
          <p:nvPr>
            <p:ph type="title"/>
          </p:nvPr>
        </p:nvSpPr>
        <p:spPr>
          <a:xfrm>
            <a:off x="311700" y="131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386" name="Google Shape;386;p3"/>
          <p:cNvSpPr txBox="1"/>
          <p:nvPr>
            <p:ph idx="1" type="body"/>
          </p:nvPr>
        </p:nvSpPr>
        <p:spPr>
          <a:xfrm>
            <a:off x="311700" y="703950"/>
            <a:ext cx="85206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Languages used: HTML, </a:t>
            </a:r>
            <a:r>
              <a:rPr b="1" lang="en" sz="1600"/>
              <a:t>Python (Flask)</a:t>
            </a:r>
            <a:r>
              <a:rPr b="1" lang="en" sz="1600"/>
              <a:t>, CSS, and SQL, SQLite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Flask, SQLAlchemy used for Front-End portion of the webpage, easy for development 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SQL, SQLite used for the Back-End portion of the webpage, using SQL for the database of the Pokedex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Flask used due to the dynamics of the webpage, also really easy to connect to HTML, CSS </a:t>
            </a:r>
            <a:endParaRPr b="1" sz="1600"/>
          </a:p>
        </p:txBody>
      </p:sp>
      <p:pic>
        <p:nvPicPr>
          <p:cNvPr id="387" name="Google Shape;38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25" y="2985549"/>
            <a:ext cx="2598025" cy="14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975" y="2901400"/>
            <a:ext cx="2843936" cy="15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900" y="2901400"/>
            <a:ext cx="2944649" cy="13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Font typeface="Arial"/>
              <a:buNone/>
            </a:pPr>
            <a:r>
              <a:rPr lang="en"/>
              <a:t>USE CASE DESCRIPTION</a:t>
            </a:r>
            <a:endParaRPr/>
          </a:p>
        </p:txBody>
      </p:sp>
      <p:sp>
        <p:nvSpPr>
          <p:cNvPr id="395" name="Google Shape;39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The user can input the name of the pokemon, national number, move, type of the pokemon, or ability to see the specific pokemon(s) that apply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search moves with specific pokemon Egg Group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search ability with minimum attack and total stats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It will display data on the pokemon depending on which search method is implemented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If more than one pokemon applies then the results will display a list of those pokemon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The user can also click on a pokemon, the results will display the info of that pokemon, their ability, type, and what moves they can learn in the form of tables</a:t>
            </a:r>
            <a:endParaRPr b="1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"/>
          <p:cNvSpPr txBox="1"/>
          <p:nvPr>
            <p:ph type="title"/>
          </p:nvPr>
        </p:nvSpPr>
        <p:spPr>
          <a:xfrm>
            <a:off x="311700" y="74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401" name="Google Shape;40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37" y="647525"/>
            <a:ext cx="4235124" cy="4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407" name="Google Shape;40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50" y="572700"/>
            <a:ext cx="6766899" cy="44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"/>
          <p:cNvSpPr txBox="1"/>
          <p:nvPr>
            <p:ph type="title"/>
          </p:nvPr>
        </p:nvSpPr>
        <p:spPr>
          <a:xfrm>
            <a:off x="264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413" name="Google Shape;41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951" y="572700"/>
            <a:ext cx="4898099" cy="44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57d6d26dd_0_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19" name="Google Shape;419;g1057d6d26d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"/>
          <p:cNvSpPr txBox="1"/>
          <p:nvPr>
            <p:ph idx="1" type="body"/>
          </p:nvPr>
        </p:nvSpPr>
        <p:spPr>
          <a:xfrm>
            <a:off x="311700" y="1682200"/>
            <a:ext cx="85206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226"/>
              <a:buNone/>
            </a:pPr>
            <a:r>
              <a:rPr b="1" lang="en" sz="4400"/>
              <a:t>Thanks!</a:t>
            </a:r>
            <a:endParaRPr b="1" sz="44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226"/>
              <a:buNone/>
            </a:pPr>
            <a:r>
              <a:rPr b="1" lang="en" sz="4400"/>
              <a:t>Q&amp;A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