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oKOpxdOp7xdmgZ+/zCMCaOdPb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7d6d26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7d6d26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2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55" name="Google Shape;55;p1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9160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2"/>
          <p:cNvSpPr txBox="1"/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subTitle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875"/>
              <a:buNone/>
              <a:defRPr sz="15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idx="1" type="body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67" name="Google Shape;267;p20"/>
          <p:cNvSpPr txBox="1"/>
          <p:nvPr>
            <p:ph idx="2" type="body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68" name="Google Shape;268;p2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1"/>
          <p:cNvSpPr/>
          <p:nvPr>
            <p:ph idx="2" type="pic"/>
          </p:nvPr>
        </p:nvSpPr>
        <p:spPr>
          <a:xfrm>
            <a:off x="5535541" y="457201"/>
            <a:ext cx="2750018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75" name="Google Shape;275;p2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1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1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2"/>
          <p:cNvSpPr/>
          <p:nvPr>
            <p:ph idx="2" type="pic"/>
          </p:nvPr>
        </p:nvSpPr>
        <p:spPr>
          <a:xfrm>
            <a:off x="856058" y="454819"/>
            <a:ext cx="7434266" cy="2474834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81" name="Google Shape;281;p22"/>
          <p:cNvSpPr txBox="1"/>
          <p:nvPr>
            <p:ph idx="1" type="body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82" name="Google Shape;282;p22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2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2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1" type="body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88" name="Google Shape;288;p2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3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1" type="body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94" name="Google Shape;294;p24"/>
          <p:cNvSpPr txBox="1"/>
          <p:nvPr>
            <p:ph idx="2" type="body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95" name="Google Shape;295;p2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4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5"/>
          <p:cNvSpPr txBox="1"/>
          <p:nvPr>
            <p:ph idx="1" type="body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303" name="Google Shape;303;p2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5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1" type="body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09" name="Google Shape;309;p26"/>
          <p:cNvSpPr txBox="1"/>
          <p:nvPr>
            <p:ph idx="2" type="body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10" name="Google Shape;310;p26"/>
          <p:cNvSpPr txBox="1"/>
          <p:nvPr>
            <p:ph idx="3" type="body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11" name="Google Shape;311;p26"/>
          <p:cNvSpPr txBox="1"/>
          <p:nvPr>
            <p:ph idx="4" type="body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12" name="Google Shape;312;p26"/>
          <p:cNvSpPr txBox="1"/>
          <p:nvPr>
            <p:ph idx="5" type="body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13" name="Google Shape;313;p26"/>
          <p:cNvSpPr txBox="1"/>
          <p:nvPr>
            <p:ph idx="6" type="body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14" name="Google Shape;314;p2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7"/>
          <p:cNvSpPr txBox="1"/>
          <p:nvPr>
            <p:ph idx="1" type="body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20" name="Google Shape;320;p27"/>
          <p:cNvSpPr/>
          <p:nvPr>
            <p:ph idx="2" type="pic"/>
          </p:nvPr>
        </p:nvSpPr>
        <p:spPr>
          <a:xfrm>
            <a:off x="856060" y="2000249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321" name="Google Shape;321;p27"/>
          <p:cNvSpPr txBox="1"/>
          <p:nvPr>
            <p:ph idx="3" type="body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22" name="Google Shape;322;p27"/>
          <p:cNvSpPr txBox="1"/>
          <p:nvPr>
            <p:ph idx="4" type="body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23" name="Google Shape;323;p27"/>
          <p:cNvSpPr/>
          <p:nvPr>
            <p:ph idx="5" type="pic"/>
          </p:nvPr>
        </p:nvSpPr>
        <p:spPr>
          <a:xfrm>
            <a:off x="3366790" y="2000249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324" name="Google Shape;324;p27"/>
          <p:cNvSpPr txBox="1"/>
          <p:nvPr>
            <p:ph idx="6" type="body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25" name="Google Shape;325;p27"/>
          <p:cNvSpPr txBox="1"/>
          <p:nvPr>
            <p:ph idx="7" type="body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326" name="Google Shape;326;p27"/>
          <p:cNvSpPr/>
          <p:nvPr>
            <p:ph idx="8" type="pic"/>
          </p:nvPr>
        </p:nvSpPr>
        <p:spPr>
          <a:xfrm>
            <a:off x="5889332" y="2000249"/>
            <a:ext cx="2396227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327" name="Google Shape;327;p27"/>
          <p:cNvSpPr txBox="1"/>
          <p:nvPr>
            <p:ph idx="9" type="body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328" name="Google Shape;328;p2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8"/>
          <p:cNvSpPr txBox="1"/>
          <p:nvPr>
            <p:ph idx="1" type="body"/>
          </p:nvPr>
        </p:nvSpPr>
        <p:spPr>
          <a:xfrm rot="5400000">
            <a:off x="3242667" y="-699491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4" name="Google Shape;334;p2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type="title"/>
          </p:nvPr>
        </p:nvSpPr>
        <p:spPr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9"/>
          <p:cNvSpPr txBox="1"/>
          <p:nvPr>
            <p:ph idx="1" type="body"/>
          </p:nvPr>
        </p:nvSpPr>
        <p:spPr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40" name="Google Shape;340;p2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66" name="Google Shape;166;p1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1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168" name="Google Shape;168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4" name="Google Shape;174;p1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1" name="Google Shape;181;p1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3" name="Google Shape;183;p1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6" name="Google Shape;186;p1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9" name="Google Shape;189;p1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1" name="Google Shape;191;p1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3" name="Google Shape;193;p1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5" name="Google Shape;195;p1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9" name="Google Shape;199;p1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0" name="Google Shape;200;p1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2" name="Google Shape;202;p1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3" name="Google Shape;203;p1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5" name="Google Shape;205;p1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7" name="Google Shape;207;p1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0" name="Google Shape;210;p1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2" name="Google Shape;212;p1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5" name="Google Shape;215;p1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6" name="Google Shape;216;p1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9" name="Google Shape;219;p1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1" name="Google Shape;221;p1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1"/>
          <p:cNvSpPr txBox="1"/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1"/>
          <p:cNvSpPr txBox="1"/>
          <p:nvPr>
            <p:ph idx="1" type="subTitle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875"/>
              <a:buNone/>
              <a:defRPr sz="15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224" name="Google Shape;224;p11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1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1"/>
          <p:cNvSpPr txBox="1"/>
          <p:nvPr>
            <p:ph idx="12" type="sldNum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0" name="Google Shape;230;p1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4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4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5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6"/>
          <p:cNvSpPr txBox="1"/>
          <p:nvPr>
            <p:ph idx="1" type="body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2" name="Google Shape;242;p16"/>
          <p:cNvSpPr txBox="1"/>
          <p:nvPr>
            <p:ph idx="2" type="body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3" name="Google Shape;243;p1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7"/>
          <p:cNvSpPr txBox="1"/>
          <p:nvPr>
            <p:ph idx="1" type="body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9" name="Google Shape;249;p17"/>
          <p:cNvSpPr txBox="1"/>
          <p:nvPr>
            <p:ph idx="2" type="body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50" name="Google Shape;250;p17"/>
          <p:cNvSpPr txBox="1"/>
          <p:nvPr>
            <p:ph idx="3" type="body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1" name="Google Shape;251;p17"/>
          <p:cNvSpPr txBox="1"/>
          <p:nvPr>
            <p:ph idx="4" type="body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52" name="Google Shape;252;p1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69160E"/>
            </a:gs>
          </a:gsLst>
          <a:lin ang="504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0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460E0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0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7662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5756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943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943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943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943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04040"/>
            </a:gs>
            <a:gs pos="100000">
              <a:srgbClr val="F93500"/>
            </a:gs>
          </a:gsLst>
          <a:lin ang="50400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15" name="Google Shape;115;p9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9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117" name="Google Shape;117;p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2" name="Google Shape;122;p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4" name="Google Shape;124;p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5" name="Google Shape;125;p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8" name="Google Shape;128;p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9" name="Google Shape;129;p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30" name="Google Shape;130;p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1" name="Google Shape;131;p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2" name="Google Shape;132;p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3" name="Google Shape;133;p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6" name="Google Shape;136;p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8" name="Google Shape;138;p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0" name="Google Shape;140;p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1" name="Google Shape;141;p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4" name="Google Shape;144;p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7" name="Google Shape;147;p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0" name="Google Shape;150;p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2" name="Google Shape;152;p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4" name="Google Shape;154;p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" name="Google Shape;156;p9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7662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5756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943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943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943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943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8" name="Google Shape;158;p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9" name="Google Shape;159;p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1"/>
          <p:cNvGrpSpPr/>
          <p:nvPr/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>
          <p:nvSpPr>
            <p:cNvPr id="348" name="Google Shape;348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69160E"/>
                </a:gs>
              </a:gsLst>
              <a:lin ang="504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9" name="Google Shape;349;p1"/>
            <p:cNvPicPr preferRelativeResize="0"/>
            <p:nvPr/>
          </p:nvPicPr>
          <p:blipFill rotWithShape="1">
            <a:blip r:embed="rId3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1"/>
          <p:cNvSpPr/>
          <p:nvPr/>
        </p:nvSpPr>
        <p:spPr>
          <a:xfrm>
            <a:off x="1936749" y="1676400"/>
            <a:ext cx="5270501" cy="1797050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51" name="Google Shape;351;p1"/>
          <p:cNvGrpSpPr/>
          <p:nvPr/>
        </p:nvGrpSpPr>
        <p:grpSpPr>
          <a:xfrm>
            <a:off x="454422" y="2175073"/>
            <a:ext cx="8236545" cy="908643"/>
            <a:chOff x="605895" y="2900097"/>
            <a:chExt cx="10982062" cy="1211524"/>
          </a:xfrm>
        </p:grpSpPr>
        <p:sp>
          <p:nvSpPr>
            <p:cNvPr id="352" name="Google Shape;352;p1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53" name="Google Shape;353;p1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56" name="Google Shape;356;p1"/>
            <p:cNvSpPr/>
            <p:nvPr/>
          </p:nvSpPr>
          <p:spPr>
            <a:xfrm rot="5400000">
              <a:off x="10034587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57" name="Google Shape;357;p1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0" name="Google Shape;360;p1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"/>
            <p:cNvSpPr/>
            <p:nvPr/>
          </p:nvSpPr>
          <p:spPr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3" name="Google Shape;363;p1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6" name="Google Shape;366;p1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7" name="Google Shape;367;p1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70" name="Google Shape;370;p1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"/>
            <p:cNvSpPr/>
            <p:nvPr/>
          </p:nvSpPr>
          <p:spPr>
            <a:xfrm flipH="1" rot="-5400000">
              <a:off x="2448983" y="34366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1"/>
          <p:cNvSpPr txBox="1"/>
          <p:nvPr>
            <p:ph type="ctrTitle"/>
          </p:nvPr>
        </p:nvSpPr>
        <p:spPr>
          <a:xfrm>
            <a:off x="2000250" y="1746250"/>
            <a:ext cx="5143500" cy="10259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</a:pPr>
            <a:r>
              <a:rPr lang="en">
                <a:solidFill>
                  <a:srgbClr val="FFFFFF"/>
                </a:solidFill>
              </a:rPr>
              <a:t>POKEDEX</a:t>
            </a:r>
            <a:endParaRPr/>
          </a:p>
        </p:txBody>
      </p:sp>
      <p:sp>
        <p:nvSpPr>
          <p:cNvPr id="373" name="Google Shape;373;p1"/>
          <p:cNvSpPr txBox="1"/>
          <p:nvPr>
            <p:ph idx="1" type="subTitle"/>
          </p:nvPr>
        </p:nvSpPr>
        <p:spPr>
          <a:xfrm>
            <a:off x="1862700" y="2571750"/>
            <a:ext cx="54186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75"/>
              <a:buNone/>
            </a:pPr>
            <a:r>
              <a:rPr lang="en" sz="1100">
                <a:solidFill>
                  <a:schemeClr val="lt2"/>
                </a:solidFill>
              </a:rPr>
              <a:t>MISAEL BOLAINEZ - LAB 2L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75"/>
              <a:buNone/>
            </a:pPr>
            <a:r>
              <a:rPr lang="en" sz="1100">
                <a:solidFill>
                  <a:schemeClr val="lt2"/>
                </a:solidFill>
              </a:rPr>
              <a:t>ROHIT VEMURI - LAB 3L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375"/>
              <a:buNone/>
            </a:pPr>
            <a:r>
              <a:rPr lang="en" sz="1100">
                <a:solidFill>
                  <a:schemeClr val="lt2"/>
                </a:solidFill>
              </a:rPr>
              <a:t>https://github.com/missile720/CSE111Project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"/>
          <p:cNvSpPr txBox="1"/>
          <p:nvPr>
            <p:ph type="title"/>
          </p:nvPr>
        </p:nvSpPr>
        <p:spPr>
          <a:xfrm>
            <a:off x="255675" y="120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379" name="Google Shape;379;p2"/>
          <p:cNvSpPr txBox="1"/>
          <p:nvPr>
            <p:ph idx="1" type="body"/>
          </p:nvPr>
        </p:nvSpPr>
        <p:spPr>
          <a:xfrm>
            <a:off x="311700" y="760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Our project is a recreation of the pokedex. The Pokedex in Pokemon is a database that holds information about each Pokemon. 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user can search for pokemon via various different factors: </a:t>
            </a:r>
            <a:endParaRPr b="1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ability, name, moves, types</a:t>
            </a:r>
            <a:r>
              <a:rPr b="1" lang="en" sz="1800"/>
              <a:t>, etc.</a:t>
            </a:r>
            <a:endParaRPr b="1"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user can also check movesets pokemon can learn and the method it can learn it by</a:t>
            </a:r>
            <a:r>
              <a:rPr lang="en"/>
              <a:t> </a:t>
            </a:r>
            <a:endParaRPr/>
          </a:p>
        </p:txBody>
      </p:sp>
      <p:pic>
        <p:nvPicPr>
          <p:cNvPr id="380" name="Google Shape;38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160" y="2925050"/>
            <a:ext cx="3503674" cy="19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"/>
          <p:cNvSpPr txBox="1"/>
          <p:nvPr>
            <p:ph type="title"/>
          </p:nvPr>
        </p:nvSpPr>
        <p:spPr>
          <a:xfrm>
            <a:off x="311700" y="131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IMPLEMENTATION </a:t>
            </a:r>
            <a:endParaRPr/>
          </a:p>
        </p:txBody>
      </p:sp>
      <p:sp>
        <p:nvSpPr>
          <p:cNvPr id="386" name="Google Shape;386;p3"/>
          <p:cNvSpPr txBox="1"/>
          <p:nvPr>
            <p:ph idx="1" type="body"/>
          </p:nvPr>
        </p:nvSpPr>
        <p:spPr>
          <a:xfrm>
            <a:off x="311700" y="703950"/>
            <a:ext cx="8520600" cy="4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Languages used: HTML, </a:t>
            </a:r>
            <a:r>
              <a:rPr b="1" lang="en" sz="1600"/>
              <a:t>Python (Flask)</a:t>
            </a:r>
            <a:r>
              <a:rPr b="1" lang="en" sz="1600"/>
              <a:t>, CSS, and SQL, SQLite</a:t>
            </a:r>
            <a:endParaRPr b="1"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Flask, SQLAlchemy used for Front-End portion of the webpage, easy for development </a:t>
            </a:r>
            <a:endParaRPr b="1"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SQL, SQLite used for the Back-End portion of the webpage, using SQL for the database of the Pokedex</a:t>
            </a:r>
            <a:endParaRPr b="1"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Flask used due to the dynamics of the webpage, also really easy to connect to HTML, CSS </a:t>
            </a:r>
            <a:endParaRPr b="1" sz="1600"/>
          </a:p>
        </p:txBody>
      </p:sp>
      <p:pic>
        <p:nvPicPr>
          <p:cNvPr id="387" name="Google Shape;38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25" y="2985549"/>
            <a:ext cx="2598025" cy="14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975" y="2901400"/>
            <a:ext cx="2843936" cy="15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8900" y="2901400"/>
            <a:ext cx="2944649" cy="13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1"/>
              <a:buFont typeface="Arial"/>
              <a:buNone/>
            </a:pPr>
            <a:r>
              <a:rPr lang="en"/>
              <a:t>USE CASE DESCRIPTION</a:t>
            </a:r>
            <a:endParaRPr/>
          </a:p>
        </p:txBody>
      </p:sp>
      <p:sp>
        <p:nvSpPr>
          <p:cNvPr id="395" name="Google Shape;39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/>
              <a:t>The user can input the name of the pokemon, national number, move, type of the pokemon, or ability to see the specific pokemon(s) that apply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user can search moves with specific pokemon Egg Group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user can search ability with minimum attack and total stats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/>
              <a:t>It will display data on the pokemon depending on which search method is implemented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/>
              <a:t>If more than one pokemon applies then the results will display a list of those pokemon</a:t>
            </a:r>
            <a:endParaRPr b="1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/>
              <a:t>The user can also click on a pokemon, the results will display the info of that pokemon, their ability, type, and what moves they can learn in the form of tables</a:t>
            </a:r>
            <a:endParaRPr b="1"/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"/>
          <p:cNvSpPr txBox="1"/>
          <p:nvPr>
            <p:ph type="title"/>
          </p:nvPr>
        </p:nvSpPr>
        <p:spPr>
          <a:xfrm>
            <a:off x="311700" y="74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401" name="Google Shape;40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437" y="647525"/>
            <a:ext cx="4235124" cy="44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407" name="Google Shape;40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50" y="572700"/>
            <a:ext cx="6766899" cy="449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"/>
          <p:cNvSpPr txBox="1"/>
          <p:nvPr>
            <p:ph type="title"/>
          </p:nvPr>
        </p:nvSpPr>
        <p:spPr>
          <a:xfrm>
            <a:off x="264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413" name="Google Shape;41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951" y="572700"/>
            <a:ext cx="4898099" cy="446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57d6d26dd_0_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19" name="Google Shape;419;g1057d6d26dd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"/>
          <p:cNvSpPr txBox="1"/>
          <p:nvPr>
            <p:ph idx="1" type="body"/>
          </p:nvPr>
        </p:nvSpPr>
        <p:spPr>
          <a:xfrm>
            <a:off x="311700" y="1682200"/>
            <a:ext cx="85206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226"/>
              <a:buNone/>
            </a:pPr>
            <a:r>
              <a:rPr b="1" lang="en" sz="4400"/>
              <a:t>Thanks!</a:t>
            </a:r>
            <a:endParaRPr b="1" sz="44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226"/>
              <a:buNone/>
            </a:pPr>
            <a:r>
              <a:rPr b="1" lang="en" sz="4400"/>
              <a:t>Q&amp;A</a:t>
            </a:r>
            <a:endParaRPr b="1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