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8/5/20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6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2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236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xas_State_University_at_San_Marcos_sign_IMG_4097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xas_State_University_at_San_Marcos_sign_IMG_4097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xas_State_University_at_San_Marcos_sign_IMG_4097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6C942550-BFE3-4A14-985A-AF34960BE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926" b="88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A9065-BC64-42CC-AB1D-5E867B89D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6300"/>
              <a:t>Student Activity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FFC0B-EE6E-479D-AEA3-C0B63F598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Project For Survey Of Software Engineering Course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2BC7D-DAA3-44F4-8036-4A70A2D0D302}"/>
              </a:ext>
            </a:extLst>
          </p:cNvPr>
          <p:cNvSpPr txBox="1"/>
          <p:nvPr/>
        </p:nvSpPr>
        <p:spPr>
          <a:xfrm>
            <a:off x="9623668" y="6657945"/>
            <a:ext cx="256833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Texas_State_University_at_San_Marcos_sign_IMG_4097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2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24DEA9-45BE-49CB-9908-BB3521E9A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926" b="88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54DF0F-3587-468A-9E9C-B1487313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23C2"/>
                </a:solidFill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5C08-DAA8-480A-823E-B5C0A265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Kaiping</a:t>
            </a:r>
            <a:r>
              <a:rPr lang="en-US" dirty="0"/>
              <a:t> </a:t>
            </a:r>
            <a:r>
              <a:rPr lang="en-US" dirty="0" err="1"/>
              <a:t>Xiong</a:t>
            </a:r>
            <a:endParaRPr lang="en-US" dirty="0"/>
          </a:p>
          <a:p>
            <a:r>
              <a:rPr lang="en-US" dirty="0"/>
              <a:t>Kai Qi</a:t>
            </a:r>
          </a:p>
          <a:p>
            <a:r>
              <a:rPr lang="en-US" dirty="0"/>
              <a:t>Satish </a:t>
            </a:r>
            <a:r>
              <a:rPr lang="en-US" dirty="0" err="1"/>
              <a:t>Padaganur</a:t>
            </a:r>
            <a:endParaRPr lang="en-US" dirty="0"/>
          </a:p>
          <a:p>
            <a:r>
              <a:rPr lang="en-US" dirty="0"/>
              <a:t>Shubhangi Mahajan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A3BEC-AC6C-4D06-9E45-41F410653D98}"/>
              </a:ext>
            </a:extLst>
          </p:cNvPr>
          <p:cNvSpPr txBox="1"/>
          <p:nvPr/>
        </p:nvSpPr>
        <p:spPr>
          <a:xfrm>
            <a:off x="9623668" y="6657945"/>
            <a:ext cx="256833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3" tooltip="https://commons.wikimedia.org/wiki/File:Texas_State_University_at_San_Marcos_sign_IMG_4097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by Unknown Author is licensed under 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473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24DEA9-45BE-49CB-9908-BB3521E9A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926" b="88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54DF0F-3587-468A-9E9C-B1487313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0361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F23C2"/>
                </a:solidFill>
              </a:rPr>
              <a:t>Languages</a:t>
            </a:r>
            <a:r>
              <a:rPr lang="en-US" altLang="zh-CN" sz="3600" dirty="0">
                <a:solidFill>
                  <a:srgbClr val="1F23C2"/>
                </a:solidFill>
              </a:rPr>
              <a:t>,</a:t>
            </a:r>
            <a:r>
              <a:rPr lang="zh-CN" altLang="en-US" sz="3600" dirty="0">
                <a:solidFill>
                  <a:srgbClr val="1F23C2"/>
                </a:solidFill>
              </a:rPr>
              <a:t> </a:t>
            </a:r>
            <a:r>
              <a:rPr lang="en-US" altLang="zh-CN" sz="3600" dirty="0">
                <a:solidFill>
                  <a:srgbClr val="1F23C2"/>
                </a:solidFill>
              </a:rPr>
              <a:t>Tools</a:t>
            </a:r>
            <a:r>
              <a:rPr lang="zh-CN" altLang="en-US" sz="3600" dirty="0">
                <a:solidFill>
                  <a:srgbClr val="1F23C2"/>
                </a:solidFill>
              </a:rPr>
              <a:t> </a:t>
            </a:r>
            <a:r>
              <a:rPr lang="en-US" altLang="zh-CN" sz="3600" dirty="0">
                <a:solidFill>
                  <a:srgbClr val="1F23C2"/>
                </a:solidFill>
              </a:rPr>
              <a:t>and</a:t>
            </a:r>
            <a:r>
              <a:rPr lang="zh-CN" altLang="en-US" sz="3600" dirty="0">
                <a:solidFill>
                  <a:srgbClr val="1F23C2"/>
                </a:solidFill>
              </a:rPr>
              <a:t> </a:t>
            </a:r>
            <a:r>
              <a:rPr lang="en-US" altLang="zh-CN" sz="3600" dirty="0">
                <a:solidFill>
                  <a:srgbClr val="1F23C2"/>
                </a:solidFill>
              </a:rPr>
              <a:t>References</a:t>
            </a:r>
            <a:r>
              <a:rPr lang="en-US" sz="3600" dirty="0">
                <a:solidFill>
                  <a:srgbClr val="1F23C2"/>
                </a:solidFill>
              </a:rPr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5C08-DAA8-480A-823E-B5C0A26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93" y="1572323"/>
            <a:ext cx="10515600" cy="45496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2D25C2"/>
                </a:solidFill>
              </a:rPr>
              <a:t>Languages:</a:t>
            </a:r>
            <a:endParaRPr lang="en-US" sz="1800" b="1" dirty="0">
              <a:solidFill>
                <a:srgbClr val="2D25C2"/>
              </a:solidFill>
            </a:endParaRPr>
          </a:p>
          <a:p>
            <a:r>
              <a:rPr lang="en-US" sz="1600" dirty="0"/>
              <a:t>PHP</a:t>
            </a:r>
          </a:p>
          <a:p>
            <a:r>
              <a:rPr lang="en-US" sz="1600" dirty="0"/>
              <a:t>HTML</a:t>
            </a:r>
          </a:p>
          <a:p>
            <a:r>
              <a:rPr lang="en-US" sz="1600" dirty="0"/>
              <a:t>CSS</a:t>
            </a:r>
          </a:p>
          <a:p>
            <a:r>
              <a:rPr lang="en-US" sz="1600" dirty="0" err="1"/>
              <a:t>Javascript</a:t>
            </a:r>
            <a:endParaRPr lang="en-US" sz="1600" dirty="0"/>
          </a:p>
          <a:p>
            <a:r>
              <a:rPr lang="en-US" sz="1600" dirty="0"/>
              <a:t>MariaDB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2D25C2"/>
                </a:solidFill>
              </a:rPr>
              <a:t>Tools:</a:t>
            </a:r>
            <a:endParaRPr lang="en-US" sz="2000" b="1" dirty="0">
              <a:solidFill>
                <a:srgbClr val="2D25C2"/>
              </a:solidFill>
            </a:endParaRPr>
          </a:p>
          <a:p>
            <a:r>
              <a:rPr lang="en-US" altLang="zh-CN" sz="1600" dirty="0" err="1"/>
              <a:t>Xampp</a:t>
            </a:r>
            <a:endParaRPr lang="en-US" altLang="zh-CN" sz="1600" dirty="0"/>
          </a:p>
          <a:p>
            <a:r>
              <a:rPr lang="en-US" altLang="zh-CN" sz="1600" dirty="0" err="1"/>
              <a:t>Github</a:t>
            </a:r>
            <a:endParaRPr lang="en-US" altLang="zh-CN" sz="1600" dirty="0"/>
          </a:p>
          <a:p>
            <a:r>
              <a:rPr lang="en-US" altLang="zh-CN" sz="1600" dirty="0"/>
              <a:t>Tools: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2D25C2"/>
                </a:solidFill>
              </a:rPr>
              <a:t>References: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maxcdn.bootstrapcdn.com</a:t>
            </a:r>
            <a:endParaRPr lang="en-US" sz="1600" dirty="0"/>
          </a:p>
          <a:p>
            <a:r>
              <a:rPr lang="en-US" sz="1600" dirty="0"/>
              <a:t>https://www.w3schools.com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stackoverflow.com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A3BEC-AC6C-4D06-9E45-41F410653D98}"/>
              </a:ext>
            </a:extLst>
          </p:cNvPr>
          <p:cNvSpPr txBox="1"/>
          <p:nvPr/>
        </p:nvSpPr>
        <p:spPr>
          <a:xfrm>
            <a:off x="9623668" y="6657945"/>
            <a:ext cx="256833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3" tooltip="https://commons.wikimedia.org/wiki/File:Texas_State_University_at_San_Marcos_sign_IMG_4097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by Unknown Author is licensed under 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9701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90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Schoolbook</vt:lpstr>
      <vt:lpstr>Franklin Gothic Book</vt:lpstr>
      <vt:lpstr>Garamond</vt:lpstr>
      <vt:lpstr>SavonVTI</vt:lpstr>
      <vt:lpstr>Student Activity website</vt:lpstr>
      <vt:lpstr>Group Members</vt:lpstr>
      <vt:lpstr>Languages, Tools and References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Activity website</dc:title>
  <dc:creator>Mahajan, Shubhangi</dc:creator>
  <cp:lastModifiedBy>Qi, Kai</cp:lastModifiedBy>
  <cp:revision>6</cp:revision>
  <dcterms:created xsi:type="dcterms:W3CDTF">2020-08-05T20:10:42Z</dcterms:created>
  <dcterms:modified xsi:type="dcterms:W3CDTF">2020-08-05T22:49:29Z</dcterms:modified>
</cp:coreProperties>
</file>