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7" r:id="rId3"/>
    <p:sldId id="262" r:id="rId4"/>
    <p:sldId id="256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-2117" y="981075"/>
            <a:ext cx="12187768" cy="4319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4" name="Freeform 14"/>
          <p:cNvSpPr>
            <a:spLocks/>
          </p:cNvSpPr>
          <p:nvPr/>
        </p:nvSpPr>
        <p:spPr bwMode="auto">
          <a:xfrm>
            <a:off x="-6351" y="4524376"/>
            <a:ext cx="12202584" cy="2360613"/>
          </a:xfrm>
          <a:custGeom>
            <a:avLst/>
            <a:gdLst/>
            <a:ahLst/>
            <a:cxnLst>
              <a:cxn ang="0">
                <a:pos x="5763" y="1487"/>
              </a:cxn>
              <a:cxn ang="0">
                <a:pos x="3" y="1487"/>
              </a:cxn>
              <a:cxn ang="0">
                <a:pos x="0" y="362"/>
              </a:cxn>
              <a:cxn ang="0">
                <a:pos x="1404" y="358"/>
              </a:cxn>
              <a:cxn ang="0">
                <a:pos x="1762" y="0"/>
              </a:cxn>
              <a:cxn ang="0">
                <a:pos x="5765" y="1"/>
              </a:cxn>
              <a:cxn ang="0">
                <a:pos x="5763" y="1487"/>
              </a:cxn>
            </a:cxnLst>
            <a:rect l="0" t="0" r="r" b="b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Picture 2" descr="D:\快盘\130425PPT模板与规范\标志-蓝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6967" y="5516563"/>
            <a:ext cx="4578351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927351" y="1843088"/>
            <a:ext cx="480483" cy="358775"/>
          </a:xfrm>
          <a:prstGeom prst="chevron">
            <a:avLst>
              <a:gd name="adj" fmla="val 43944"/>
            </a:avLst>
          </a:prstGeom>
          <a:solidFill>
            <a:srgbClr val="0062AC">
              <a:alpha val="49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3085" y="1539876"/>
            <a:ext cx="8161535" cy="1223963"/>
          </a:xfrm>
        </p:spPr>
        <p:txBody>
          <a:bodyPr lIns="91440"/>
          <a:lstStyle>
            <a:lvl1pPr marL="0" indent="0">
              <a:buFontTx/>
              <a:buNone/>
              <a:defRPr sz="4000" b="1">
                <a:solidFill>
                  <a:srgbClr val="0062AC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97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09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68341" y="274638"/>
            <a:ext cx="2667000" cy="610669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8" y="274638"/>
            <a:ext cx="8352664" cy="610669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5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706" y="0"/>
            <a:ext cx="11134764" cy="1196752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19668" y="1268761"/>
            <a:ext cx="11136973" cy="5112567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73814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6AD3E-F634-415E-BE89-2821C98BBBDA}" type="datetimeFigureOut">
              <a:rPr lang="zh-CN" altLang="en-US" smtClean="0"/>
              <a:t>2014-6-27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4CF9D8-B43B-47D3-9AD7-6EFC890C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78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-2117" y="981075"/>
            <a:ext cx="12187768" cy="4319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Freeform 14"/>
          <p:cNvSpPr>
            <a:spLocks/>
          </p:cNvSpPr>
          <p:nvPr userDrawn="1"/>
        </p:nvSpPr>
        <p:spPr bwMode="auto">
          <a:xfrm>
            <a:off x="-6351" y="4524376"/>
            <a:ext cx="12202584" cy="2360613"/>
          </a:xfrm>
          <a:custGeom>
            <a:avLst/>
            <a:gdLst/>
            <a:ahLst/>
            <a:cxnLst>
              <a:cxn ang="0">
                <a:pos x="5763" y="1487"/>
              </a:cxn>
              <a:cxn ang="0">
                <a:pos x="3" y="1487"/>
              </a:cxn>
              <a:cxn ang="0">
                <a:pos x="0" y="362"/>
              </a:cxn>
              <a:cxn ang="0">
                <a:pos x="1404" y="358"/>
              </a:cxn>
              <a:cxn ang="0">
                <a:pos x="1762" y="0"/>
              </a:cxn>
              <a:cxn ang="0">
                <a:pos x="5765" y="1"/>
              </a:cxn>
              <a:cxn ang="0">
                <a:pos x="5763" y="1487"/>
              </a:cxn>
            </a:cxnLst>
            <a:rect l="0" t="0" r="r" b="b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5" name="Picture 2" descr="D:\快盘\130425PPT模板与规范\标志-蓝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56967" y="5516563"/>
            <a:ext cx="4578351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0"/>
          <p:cNvSpPr>
            <a:spLocks noChangeArrowheads="1"/>
          </p:cNvSpPr>
          <p:nvPr userDrawn="1"/>
        </p:nvSpPr>
        <p:spPr bwMode="auto">
          <a:xfrm>
            <a:off x="2927351" y="1843088"/>
            <a:ext cx="480483" cy="358775"/>
          </a:xfrm>
          <a:prstGeom prst="chevron">
            <a:avLst>
              <a:gd name="adj" fmla="val 43944"/>
            </a:avLst>
          </a:prstGeom>
          <a:solidFill>
            <a:srgbClr val="0062AC">
              <a:alpha val="49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3085" y="1539876"/>
            <a:ext cx="8161535" cy="1223963"/>
          </a:xfrm>
        </p:spPr>
        <p:txBody>
          <a:bodyPr lIns="91440"/>
          <a:lstStyle>
            <a:lvl1pPr marL="0" indent="0">
              <a:buFontTx/>
              <a:buNone/>
              <a:defRPr sz="4000" b="1">
                <a:solidFill>
                  <a:srgbClr val="0062AC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68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2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482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404" y="1268761"/>
            <a:ext cx="5427397" cy="5112567"/>
          </a:xfrm>
        </p:spPr>
        <p:txBody>
          <a:bodyPr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268761"/>
            <a:ext cx="5506640" cy="5112567"/>
          </a:xfrm>
        </p:spPr>
        <p:txBody>
          <a:bodyPr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50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7" y="0"/>
            <a:ext cx="11136973" cy="1196752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667" y="1268760"/>
            <a:ext cx="5472344" cy="639762"/>
          </a:xfrm>
        </p:spPr>
        <p:txBody>
          <a:bodyPr anchor="b"/>
          <a:lstStyle>
            <a:lvl1pPr marL="0" indent="0">
              <a:buNone/>
              <a:defRPr sz="2400" b="1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667" y="1988840"/>
            <a:ext cx="5472344" cy="4392488"/>
          </a:xfrm>
        </p:spPr>
        <p:txBody>
          <a:bodyPr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1800">
                <a:latin typeface="黑体" pitchFamily="49" charset="-122"/>
                <a:ea typeface="黑体" pitchFamily="49" charset="-122"/>
              </a:defRPr>
            </a:lvl3pPr>
            <a:lvl4pPr>
              <a:defRPr sz="1600">
                <a:latin typeface="黑体" pitchFamily="49" charset="-122"/>
                <a:ea typeface="黑体" pitchFamily="49" charset="-122"/>
              </a:defRPr>
            </a:lvl4pPr>
            <a:lvl5pPr>
              <a:defRPr sz="1600">
                <a:latin typeface="黑体" pitchFamily="49" charset="-122"/>
                <a:ea typeface="黑体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8023" y="1268760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8023" y="1988840"/>
            <a:ext cx="5568619" cy="4392488"/>
          </a:xfrm>
        </p:spPr>
        <p:txBody>
          <a:bodyPr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1800">
                <a:latin typeface="黑体" pitchFamily="49" charset="-122"/>
                <a:ea typeface="黑体" pitchFamily="49" charset="-122"/>
              </a:defRPr>
            </a:lvl3pPr>
            <a:lvl4pPr>
              <a:defRPr sz="1600">
                <a:latin typeface="黑体" pitchFamily="49" charset="-122"/>
                <a:ea typeface="黑体" pitchFamily="49" charset="-122"/>
              </a:defRPr>
            </a:lvl4pPr>
            <a:lvl5pPr>
              <a:defRPr sz="1600">
                <a:latin typeface="黑体" pitchFamily="49" charset="-122"/>
                <a:ea typeface="黑体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360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6" y="0"/>
            <a:ext cx="11134804" cy="1196752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57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91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748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8" y="273050"/>
            <a:ext cx="3901017" cy="1162050"/>
          </a:xfrm>
        </p:spPr>
        <p:txBody>
          <a:bodyPr anchor="b"/>
          <a:lstStyle>
            <a:lvl1pPr algn="l"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7089907" cy="6108278"/>
          </a:xfrm>
        </p:spPr>
        <p:txBody>
          <a:bodyPr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668" y="1435101"/>
            <a:ext cx="3901017" cy="4895569"/>
          </a:xfrm>
        </p:spPr>
        <p:txBody>
          <a:bodyPr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59999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2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6087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316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68341" y="274638"/>
            <a:ext cx="2667000" cy="610669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8" y="274638"/>
            <a:ext cx="8352664" cy="610669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17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706" y="0"/>
            <a:ext cx="11134764" cy="1196752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19668" y="1268761"/>
            <a:ext cx="11136973" cy="5112567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37765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179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404" y="1268761"/>
            <a:ext cx="5427397" cy="5112567"/>
          </a:xfrm>
        </p:spPr>
        <p:txBody>
          <a:bodyPr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268761"/>
            <a:ext cx="5506640" cy="5112567"/>
          </a:xfrm>
        </p:spPr>
        <p:txBody>
          <a:bodyPr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72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7" y="0"/>
            <a:ext cx="11136973" cy="1196752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667" y="1268760"/>
            <a:ext cx="5472344" cy="639762"/>
          </a:xfrm>
        </p:spPr>
        <p:txBody>
          <a:bodyPr anchor="b"/>
          <a:lstStyle>
            <a:lvl1pPr marL="0" indent="0">
              <a:buNone/>
              <a:defRPr sz="2400" b="1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667" y="1988840"/>
            <a:ext cx="5472344" cy="4392488"/>
          </a:xfrm>
        </p:spPr>
        <p:txBody>
          <a:bodyPr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1800">
                <a:latin typeface="黑体" pitchFamily="49" charset="-122"/>
                <a:ea typeface="黑体" pitchFamily="49" charset="-122"/>
              </a:defRPr>
            </a:lvl3pPr>
            <a:lvl4pPr>
              <a:defRPr sz="1600">
                <a:latin typeface="黑体" pitchFamily="49" charset="-122"/>
                <a:ea typeface="黑体" pitchFamily="49" charset="-122"/>
              </a:defRPr>
            </a:lvl4pPr>
            <a:lvl5pPr>
              <a:defRPr sz="1600">
                <a:latin typeface="黑体" pitchFamily="49" charset="-122"/>
                <a:ea typeface="黑体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8023" y="1268760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8023" y="1988840"/>
            <a:ext cx="5568619" cy="4392488"/>
          </a:xfrm>
        </p:spPr>
        <p:txBody>
          <a:bodyPr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1800">
                <a:latin typeface="黑体" pitchFamily="49" charset="-122"/>
                <a:ea typeface="黑体" pitchFamily="49" charset="-122"/>
              </a:defRPr>
            </a:lvl3pPr>
            <a:lvl4pPr>
              <a:defRPr sz="1600">
                <a:latin typeface="黑体" pitchFamily="49" charset="-122"/>
                <a:ea typeface="黑体" pitchFamily="49" charset="-122"/>
              </a:defRPr>
            </a:lvl4pPr>
            <a:lvl5pPr>
              <a:defRPr sz="1600">
                <a:latin typeface="黑体" pitchFamily="49" charset="-122"/>
                <a:ea typeface="黑体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81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6" y="0"/>
            <a:ext cx="11134804" cy="1196752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11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18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668" y="273050"/>
            <a:ext cx="3901017" cy="1162050"/>
          </a:xfrm>
        </p:spPr>
        <p:txBody>
          <a:bodyPr anchor="b"/>
          <a:lstStyle>
            <a:lvl1pPr algn="l"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7089907" cy="6108278"/>
          </a:xfrm>
        </p:spPr>
        <p:txBody>
          <a:bodyPr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668" y="1435101"/>
            <a:ext cx="3901017" cy="4895569"/>
          </a:xfrm>
        </p:spPr>
        <p:txBody>
          <a:bodyPr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017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2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208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1"/>
            <a:ext cx="11135784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A2C753B1-FDB2-40EE-A3C6-8FB94BDCE3AE}" type="slidenum">
              <a:rPr lang="en-US" altLang="zh-CN" sz="1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268414"/>
            <a:ext cx="111379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7" descr="D:\快盘\130425PPT模板与规范\标志-蓝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779000" y="6507164"/>
            <a:ext cx="211031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633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9pPr>
    </p:titleStyle>
    <p:bodyStyle>
      <a:lvl1pPr marL="342900" indent="-342900" algn="l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6"/>
        </a:buBlip>
        <a:defRPr sz="24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Blip>
          <a:blip r:embed="rId16"/>
        </a:buBlip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81100" indent="-266700" algn="l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38300" indent="-266700" algn="l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Blip>
          <a:blip r:embed="rId16"/>
        </a:buBlip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95500" indent="-266700" algn="l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52700" indent="-266700" algn="l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1"/>
            <a:ext cx="11135784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AutoShape 10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753B1-FDB2-40EE-A3C6-8FB94BDCE3AE}" type="slidenum">
              <a:rPr lang="en-US" altLang="zh-CN" sz="1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268414"/>
            <a:ext cx="111379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7" descr="D:\快盘\130425PPT模板与规范\标志-蓝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779000" y="6507164"/>
            <a:ext cx="211031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67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5"/>
        </a:buBlip>
        <a:defRPr sz="24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Blip>
          <a:blip r:embed="rId15"/>
        </a:buBlip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5"/>
        </a:buBlip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Blip>
          <a:blip r:embed="rId15"/>
        </a:buBlip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5"/>
        </a:buBlip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55780" y="1624084"/>
            <a:ext cx="6337175" cy="190239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FPF-MR-</a:t>
            </a:r>
            <a:r>
              <a:rPr lang="zh-CN" altLang="en-US" dirty="0" smtClean="0"/>
              <a:t>下载效率提升</a:t>
            </a:r>
          </a:p>
        </p:txBody>
      </p:sp>
    </p:spTree>
    <p:extLst>
      <p:ext uri="{BB962C8B-B14F-4D97-AF65-F5344CB8AC3E}">
        <p14:creationId xmlns:p14="http://schemas.microsoft.com/office/powerpoint/2010/main" val="5051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8003" y="1194756"/>
            <a:ext cx="46490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提升效率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先决条件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</a:t>
            </a: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052075" y="102013"/>
            <a:ext cx="1655928" cy="542664"/>
          </a:xfrm>
        </p:spPr>
        <p:txBody>
          <a:bodyPr/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77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9862" y="1089845"/>
            <a:ext cx="6684232" cy="49139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6454" y="126077"/>
            <a:ext cx="1655928" cy="542664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提升方案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0" y="1089845"/>
            <a:ext cx="6688937" cy="471183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069861" y="1089844"/>
            <a:ext cx="4973750" cy="49139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78229" y="2476265"/>
            <a:ext cx="47728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控制线程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对应一个控制线程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轮询遍历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服务器目录，确定下载列表，每个文件启动一个独立的下载线程并放入下载线程池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守护线程，防止控制线程异常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下载线程池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对应一个线程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池，线程池大小基于配置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连接池，池大小等同于线程池大小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守护线程，监控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连接池中连接的可用性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优化过滤算法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78230" y="1463097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优化思路：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并行下载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优化文件过滤算法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6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196453" y="126077"/>
            <a:ext cx="2942409" cy="542664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6453" y="1010654"/>
            <a:ext cx="83551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湖南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LTEMRS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个下载线程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服务器共计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左右文件，其中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256992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个文件符合下载过滤条件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(MRS)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下载成功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256976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累计耗时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其中列取目录耗时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，下载耗时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，平均每分钟下载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4.28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1" y="2306674"/>
            <a:ext cx="4934218" cy="41092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37943" y="2333816"/>
            <a:ext cx="5895474" cy="4058030"/>
          </a:xfrm>
          <a:prstGeom prst="rect">
            <a:avLst/>
          </a:prstGeom>
          <a:solidFill>
            <a:srgbClr val="D7E3BF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37943" y="235788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70620" y="2774425"/>
            <a:ext cx="549843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硬件环境</a:t>
            </a:r>
            <a:endParaRPr lang="en-US" altLang="zh-CN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4cpu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8core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128G</a:t>
            </a:r>
          </a:p>
          <a:p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软件环境</a:t>
            </a:r>
            <a:endParaRPr lang="en-US" altLang="zh-CN" sz="14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redhat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6.3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sun1.6 64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分配内存：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4G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启动方式：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只启动下载，不启动解析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开启线程数：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4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无并发连接数限制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2014-06-23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日文件进行测试，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左右文件，符合条件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256992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个，无子目录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06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69414" y="2778426"/>
            <a:ext cx="6154842" cy="26228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ftpServer</a:t>
            </a:r>
            <a:r>
              <a:rPr lang="en-US" altLang="zh-CN" dirty="0">
                <a:solidFill>
                  <a:schemeClr val="tx1"/>
                </a:solidFill>
              </a:rPr>
              <a:t> name</a:t>
            </a:r>
            <a:r>
              <a:rPr lang="en-US" altLang="zh-CN" dirty="0" smtClean="0">
                <a:solidFill>
                  <a:schemeClr val="tx1"/>
                </a:solidFill>
              </a:rPr>
              <a:t>="</a:t>
            </a:r>
            <a:r>
              <a:rPr lang="en-US" altLang="zh-CN" dirty="0">
                <a:solidFill>
                  <a:schemeClr val="tx1"/>
                </a:solidFill>
              </a:rPr>
              <a:t>test</a:t>
            </a:r>
            <a:r>
              <a:rPr lang="en-US" altLang="zh-CN" dirty="0" smtClean="0">
                <a:solidFill>
                  <a:schemeClr val="tx1"/>
                </a:solidFill>
              </a:rPr>
              <a:t>"&gt;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</a:rPr>
              <a:t>ip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en-US" altLang="zh-CN" dirty="0">
                <a:solidFill>
                  <a:schemeClr val="tx1"/>
                </a:solidFill>
              </a:rPr>
              <a:t>127.0.0.1</a:t>
            </a:r>
            <a:r>
              <a:rPr lang="en-US" altLang="zh-CN" dirty="0" smtClean="0">
                <a:solidFill>
                  <a:schemeClr val="tx1"/>
                </a:solidFill>
              </a:rPr>
              <a:t>&lt;/</a:t>
            </a:r>
            <a:r>
              <a:rPr lang="en-US" altLang="zh-CN" dirty="0" err="1">
                <a:solidFill>
                  <a:schemeClr val="tx1"/>
                </a:solidFill>
              </a:rPr>
              <a:t>ip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&lt;port&gt;21&lt;/port&gt;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&lt;user&gt;</a:t>
            </a:r>
            <a:r>
              <a:rPr lang="en-US" altLang="zh-CN" dirty="0" err="1">
                <a:solidFill>
                  <a:schemeClr val="tx1"/>
                </a:solidFill>
              </a:rPr>
              <a:t>lexftp</a:t>
            </a:r>
            <a:r>
              <a:rPr lang="en-US" altLang="zh-CN" dirty="0" smtClean="0">
                <a:solidFill>
                  <a:schemeClr val="tx1"/>
                </a:solidFill>
              </a:rPr>
              <a:t>&lt;/</a:t>
            </a:r>
            <a:r>
              <a:rPr lang="en-US" altLang="zh-CN" dirty="0">
                <a:solidFill>
                  <a:schemeClr val="tx1"/>
                </a:solidFill>
              </a:rPr>
              <a:t>user&gt;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smtClean="0">
                <a:solidFill>
                  <a:schemeClr val="tx1"/>
                </a:solidFill>
              </a:rPr>
              <a:t>password&gt;</a:t>
            </a:r>
            <a:r>
              <a:rPr lang="en-US" altLang="zh-CN" dirty="0" err="1">
                <a:solidFill>
                  <a:schemeClr val="tx1"/>
                </a:solidFill>
              </a:rPr>
              <a:t>lexftp</a:t>
            </a:r>
            <a:r>
              <a:rPr lang="en-US" altLang="zh-CN" dirty="0" smtClean="0">
                <a:solidFill>
                  <a:schemeClr val="tx1"/>
                </a:solidFill>
              </a:rPr>
              <a:t>&lt;/password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</a:rPr>
              <a:t>dir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err="1">
                <a:solidFill>
                  <a:schemeClr val="tx1"/>
                </a:solidFill>
              </a:rPr>
              <a:t>bigfile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err="1">
                <a:solidFill>
                  <a:schemeClr val="tx1"/>
                </a:solidFill>
              </a:rPr>
              <a:t>wer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smtClean="0">
                <a:solidFill>
                  <a:schemeClr val="tx1"/>
                </a:solidFill>
              </a:rPr>
              <a:t>&lt;/</a:t>
            </a:r>
            <a:r>
              <a:rPr lang="en-US" altLang="zh-CN" dirty="0" err="1">
                <a:solidFill>
                  <a:schemeClr val="tx1"/>
                </a:solidFill>
              </a:rPr>
              <a:t>dir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threadpool</a:t>
            </a:r>
            <a:r>
              <a:rPr lang="en-US" altLang="zh-CN" dirty="0">
                <a:solidFill>
                  <a:srgbClr val="FF0000"/>
                </a:solidFill>
              </a:rPr>
              <a:t>&gt;15&lt;/</a:t>
            </a:r>
            <a:r>
              <a:rPr lang="en-US" altLang="zh-CN" dirty="0" err="1">
                <a:solidFill>
                  <a:srgbClr val="FF0000"/>
                </a:solidFill>
              </a:rPr>
              <a:t>threadpool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</a:t>
            </a:r>
            <a:r>
              <a:rPr lang="en-US" altLang="zh-CN" dirty="0" err="1" smtClean="0">
                <a:solidFill>
                  <a:schemeClr val="tx1"/>
                </a:solidFill>
              </a:rPr>
              <a:t>ftpServer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196453" y="126077"/>
            <a:ext cx="4723084" cy="542664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先决条件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开启方式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6453" y="1012665"/>
            <a:ext cx="82060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先决条件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FTP</a:t>
            </a:r>
            <a:r>
              <a:rPr lang="zh-CN" altLang="en-US" dirty="0" smtClean="0"/>
              <a:t>服务器支持多用户并发，并发数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开启线程数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开启方式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FtpServer</a:t>
            </a:r>
            <a:r>
              <a:rPr lang="zh-CN" altLang="en-US" dirty="0" smtClean="0"/>
              <a:t>配置中增加</a:t>
            </a:r>
            <a:r>
              <a:rPr lang="en-US" altLang="zh-CN" dirty="0" err="1" smtClean="0"/>
              <a:t>threadpool</a:t>
            </a:r>
            <a:r>
              <a:rPr lang="zh-CN" altLang="en-US" dirty="0" smtClean="0"/>
              <a:t>节点，如果不增加则按照传统方式下载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配置示例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215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196453" y="126077"/>
            <a:ext cx="4723084" cy="542664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常见问题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6454" y="1012665"/>
            <a:ext cx="990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程序报错</a:t>
            </a:r>
            <a:r>
              <a:rPr lang="en-US" altLang="zh-CN" dirty="0" smtClean="0"/>
              <a:t>”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连接失败，请检查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服务器允许的并发数是否满足要求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、“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服务器拒绝连接</a:t>
            </a:r>
            <a:r>
              <a:rPr lang="zh-CN" altLang="en-US" dirty="0" smtClean="0"/>
              <a:t>”等</a:t>
            </a:r>
            <a:r>
              <a:rPr lang="en-US" altLang="zh-CN" dirty="0" smtClean="0"/>
              <a:t>,</a:t>
            </a:r>
            <a:r>
              <a:rPr lang="zh-CN" altLang="en-US" dirty="0" smtClean="0"/>
              <a:t>核查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允许的并发数，调整配置的线程数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下载速度未达到预期，检查日志中</a:t>
            </a:r>
            <a:r>
              <a:rPr lang="en-US" altLang="zh-CN" dirty="0" smtClean="0"/>
              <a:t>”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尝试重连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、“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尝试重连成功</a:t>
            </a:r>
            <a:r>
              <a:rPr lang="zh-CN" altLang="en-US" dirty="0" smtClean="0"/>
              <a:t>”等信息查看是否频繁出现，如果频繁出现，说明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服务器压力大，适当降低配置的线程数再观察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5094906"/>
      </p:ext>
    </p:extLst>
  </p:cSld>
  <p:clrMapOvr>
    <a:masterClrMapping/>
  </p:clrMapOvr>
</p:sld>
</file>

<file path=ppt/theme/theme1.xml><?xml version="1.0" encoding="utf-8"?>
<a:theme xmlns:a="http://schemas.openxmlformats.org/drawingml/2006/main" name="网优数据采集改造方案-V0.6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MyriadRegular"/>
        <a:ea typeface="文鼎CS中等线"/>
        <a:cs typeface=""/>
      </a:majorFont>
      <a:minorFont>
        <a:latin typeface="MyriadRegular"/>
        <a:ea typeface="文鼎CS中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MyriadRegular"/>
        <a:ea typeface="文鼎CS中等线"/>
        <a:cs typeface=""/>
      </a:majorFont>
      <a:minorFont>
        <a:latin typeface="MyriadRegular"/>
        <a:ea typeface="文鼎CS中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inspur模版</Template>
  <TotalTime>300</TotalTime>
  <Words>365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MyriadRegular</vt:lpstr>
      <vt:lpstr>黑体</vt:lpstr>
      <vt:lpstr>宋体</vt:lpstr>
      <vt:lpstr>微软雅黑</vt:lpstr>
      <vt:lpstr>文鼎CS中等线</vt:lpstr>
      <vt:lpstr>Arial</vt:lpstr>
      <vt:lpstr>Wingdings</vt:lpstr>
      <vt:lpstr>网优数据采集改造方案-V0.6</vt:lpstr>
      <vt:lpstr>默认设计模板</vt:lpstr>
      <vt:lpstr>PowerPoint 演示文稿</vt:lpstr>
      <vt:lpstr>目录</vt:lpstr>
      <vt:lpstr>提升方案</vt:lpstr>
      <vt:lpstr>提升效率分析</vt:lpstr>
      <vt:lpstr>先决条件&amp;开启方式</vt:lpstr>
      <vt:lpstr>常见问题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徐恩龙</dc:creator>
  <cp:lastModifiedBy>徐恩龙</cp:lastModifiedBy>
  <cp:revision>29</cp:revision>
  <dcterms:created xsi:type="dcterms:W3CDTF">2014-06-27T01:34:16Z</dcterms:created>
  <dcterms:modified xsi:type="dcterms:W3CDTF">2014-06-27T07:06:55Z</dcterms:modified>
</cp:coreProperties>
</file>