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21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6FC-5954-49A9-B64E-95475CDBD0BF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B-5D9E-4893-8A60-A9DFAC2D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6FC-5954-49A9-B64E-95475CDBD0BF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B-5D9E-4893-8A60-A9DFAC2D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3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6FC-5954-49A9-B64E-95475CDBD0BF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B-5D9E-4893-8A60-A9DFAC2D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6FC-5954-49A9-B64E-95475CDBD0BF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B-5D9E-4893-8A60-A9DFAC2D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6FC-5954-49A9-B64E-95475CDBD0BF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B-5D9E-4893-8A60-A9DFAC2D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6FC-5954-49A9-B64E-95475CDBD0BF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B-5D9E-4893-8A60-A9DFAC2D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0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6FC-5954-49A9-B64E-95475CDBD0BF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B-5D9E-4893-8A60-A9DFAC2D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4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6FC-5954-49A9-B64E-95475CDBD0BF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B-5D9E-4893-8A60-A9DFAC2D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6FC-5954-49A9-B64E-95475CDBD0BF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B-5D9E-4893-8A60-A9DFAC2D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6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6FC-5954-49A9-B64E-95475CDBD0BF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B-5D9E-4893-8A60-A9DFAC2D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1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86FC-5954-49A9-B64E-95475CDBD0BF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B-5D9E-4893-8A60-A9DFAC2D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86FC-5954-49A9-B64E-95475CDBD0BF}" type="datetimeFigureOut">
              <a:rPr lang="zh-CN" altLang="en-US" smtClean="0"/>
              <a:t>2016/1/1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AB4B-5D9E-4893-8A60-A9DFAC2D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6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95651"/>
              </p:ext>
            </p:extLst>
          </p:nvPr>
        </p:nvGraphicFramePr>
        <p:xfrm>
          <a:off x="736600" y="770293"/>
          <a:ext cx="543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/>
                <a:gridCol w="445135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身份证：</a:t>
                      </a:r>
                      <a:endParaRPr lang="zh-CN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371323198209247256</a:t>
                      </a:r>
                      <a:endParaRPr lang="en-US" altLang="zh-CN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姓名：</a:t>
                      </a:r>
                      <a:endParaRPr lang="zh-CN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 smtClean="0">
                          <a:latin typeface="+mn-ea"/>
                          <a:ea typeface="+mn-ea"/>
                        </a:rPr>
                        <a:t>武玉刚</a:t>
                      </a:r>
                      <a:endParaRPr lang="en-US" altLang="zh-CN" sz="10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性别：</a:t>
                      </a:r>
                      <a:endParaRPr lang="zh-CN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+mn-ea"/>
                          <a:ea typeface="+mn-ea"/>
                        </a:rPr>
                        <a:t>男</a:t>
                      </a:r>
                      <a:endParaRPr lang="zh-CN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生日：</a:t>
                      </a:r>
                      <a:endParaRPr lang="zh-CN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 smtClean="0">
                          <a:latin typeface="+mn-ea"/>
                          <a:ea typeface="+mn-ea"/>
                        </a:rPr>
                        <a:t>1982-09-24</a:t>
                      </a:r>
                      <a:endParaRPr lang="zh-CN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电话：</a:t>
                      </a:r>
                      <a:endParaRPr lang="zh-CN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 smtClean="0">
                          <a:latin typeface="+mn-ea"/>
                          <a:ea typeface="+mn-ea"/>
                        </a:rPr>
                        <a:t>13906411551</a:t>
                      </a:r>
                      <a:endParaRPr lang="zh-CN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备注：</a:t>
                      </a:r>
                      <a:endParaRPr lang="zh-CN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+mn-ea"/>
                          <a:ea typeface="+mn-ea"/>
                        </a:rPr>
                        <a:t>无</a:t>
                      </a:r>
                      <a:endParaRPr lang="zh-CN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是否启用：</a:t>
                      </a:r>
                      <a:endParaRPr lang="zh-CN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+mn-ea"/>
                          <a:ea typeface="+mn-ea"/>
                        </a:rPr>
                        <a:t>已启用</a:t>
                      </a:r>
                      <a:endParaRPr lang="zh-CN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绑定到：</a:t>
                      </a:r>
                      <a:endParaRPr lang="zh-CN" alt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dirty="0" smtClean="0">
                          <a:latin typeface="+mn-ea"/>
                          <a:ea typeface="+mn-ea"/>
                        </a:rPr>
                        <a:t>武秀云</a:t>
                      </a:r>
                      <a:endParaRPr lang="zh-CN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圆角矩形 21"/>
          <p:cNvSpPr/>
          <p:nvPr/>
        </p:nvSpPr>
        <p:spPr>
          <a:xfrm>
            <a:off x="736600" y="749300"/>
            <a:ext cx="5435600" cy="3009900"/>
          </a:xfrm>
          <a:prstGeom prst="roundRect">
            <a:avLst>
              <a:gd name="adj" fmla="val 2874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36600" y="692150"/>
            <a:ext cx="54356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36600" y="41515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村民信息详情</a:t>
            </a:r>
            <a:endParaRPr lang="zh-CN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48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wuyugang</dc:creator>
  <cp:lastModifiedBy>wuyugang</cp:lastModifiedBy>
  <cp:revision>9</cp:revision>
  <dcterms:created xsi:type="dcterms:W3CDTF">2016-01-01T00:00:40Z</dcterms:created>
  <dcterms:modified xsi:type="dcterms:W3CDTF">2016-01-01T04:40:01Z</dcterms:modified>
</cp:coreProperties>
</file>