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FEDD8D-64B1-4864-ADCE-27F876AE18CC}">
  <a:tblStyle styleId="{0FFEDD8D-64B1-4864-ADCE-27F876AE18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137511b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137511b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137511b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137511b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137511b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137511b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137511b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137511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137511b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137511b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137511b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137511b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137511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137511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137511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137511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137511b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137511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137511b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137511b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137511b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137511b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137511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137511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137511b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137511b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137511b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137511b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FAQ’s React!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nodeSimplified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4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4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" sz="14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10</a:t>
            </a:r>
            <a:endParaRPr sz="1400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</a:t>
            </a:r>
            <a:r>
              <a:rPr lang="en" sz="14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4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20</a:t>
            </a:r>
            <a:endParaRPr sz="1400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4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" sz="14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20</a:t>
            </a:r>
            <a:endParaRPr sz="1400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let</a:t>
            </a: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 statement declares a local variable in a block scope. It is similar to </a:t>
            </a:r>
            <a:r>
              <a:rPr b="1"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var</a:t>
            </a: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b="1"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in</a:t>
            </a:r>
            <a:r>
              <a:rPr b="1"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that we can optionally initialize the variable.</a:t>
            </a:r>
            <a:endParaRPr sz="145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Example: let a =10;</a:t>
            </a:r>
            <a:endParaRPr sz="145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0675" lvl="0" marL="457200" rtl="0" algn="l">
              <a:spcBef>
                <a:spcPts val="1100"/>
              </a:spcBef>
              <a:spcAft>
                <a:spcPts val="0"/>
              </a:spcAft>
              <a:buClr>
                <a:srgbClr val="222635"/>
              </a:buClr>
              <a:buSzPts val="1450"/>
              <a:buFont typeface="Cambria"/>
              <a:buChar char="●"/>
            </a:pP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The let statement allows you to create a variable with the scope limited to the block on which it is used.</a:t>
            </a:r>
            <a:endParaRPr sz="145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450"/>
              <a:buFont typeface="Cambria"/>
              <a:buChar char="●"/>
            </a:pP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It is similar to the variable we declare in other languages like Java, .NET, etc.</a:t>
            </a:r>
            <a:endParaRPr sz="145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nodeSimplified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4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4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" sz="14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10</a:t>
            </a:r>
            <a:endParaRPr sz="1400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22119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</a:t>
            </a:r>
            <a:r>
              <a:rPr lang="en" sz="14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4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20</a:t>
            </a:r>
            <a:endParaRPr sz="1400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4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" sz="14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10</a:t>
            </a:r>
            <a:endParaRPr sz="1400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vs Var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7650" y="1788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635"/>
                </a:solidFill>
              </a:rPr>
              <a:t>It is almost the same behavior we see in most language.</a:t>
            </a:r>
            <a:endParaRPr b="1" sz="1100">
              <a:solidFill>
                <a:srgbClr val="222635"/>
              </a:solidFill>
            </a:endParaRPr>
          </a:p>
          <a:p>
            <a:pPr indent="0" lvl="0" marL="3175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nodeSimplified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00">
                <a:solidFill>
                  <a:srgbClr val="1166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00">
                <a:solidFill>
                  <a:srgbClr val="1166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A55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//throws syntax error</a:t>
            </a:r>
            <a:endParaRPr sz="1200">
              <a:solidFill>
                <a:srgbClr val="AA55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2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Error Message: Uncaught SyntaxError: Identifier 'a' has already been declared.</a:t>
            </a:r>
            <a:endParaRPr sz="110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22635"/>
                </a:solidFill>
              </a:rPr>
              <a:t>However, with var, it works fine.</a:t>
            </a:r>
            <a:endParaRPr b="1" sz="1200">
              <a:solidFill>
                <a:srgbClr val="222635"/>
              </a:solidFill>
            </a:endParaRPr>
          </a:p>
          <a:p>
            <a:pPr indent="0" lvl="0" marL="3175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nodeSimplified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00">
                <a:solidFill>
                  <a:srgbClr val="1166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00">
                <a:solidFill>
                  <a:srgbClr val="1166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2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" sz="1200">
                <a:solidFill>
                  <a:srgbClr val="AA55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//output 20</a:t>
            </a:r>
            <a:endParaRPr sz="1200">
              <a:solidFill>
                <a:srgbClr val="AA55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1799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635"/>
                </a:solidFill>
              </a:rPr>
              <a:t>const statement values can be assigned once and they cannot be reassigned. The scope of const statement works similar to let statements.</a:t>
            </a:r>
            <a:endParaRPr>
              <a:solidFill>
                <a:srgbClr val="222635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635"/>
                </a:solidFill>
              </a:rPr>
              <a:t>Example: const a =10;</a:t>
            </a:r>
            <a:endParaRPr>
              <a:solidFill>
                <a:srgbClr val="222635"/>
              </a:solidFill>
            </a:endParaRPr>
          </a:p>
          <a:p>
            <a:pPr indent="0" lvl="0" marL="3175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nodeSimplified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00">
                <a:solidFill>
                  <a:srgbClr val="1166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2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" sz="1200">
                <a:solidFill>
                  <a:srgbClr val="AA55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//output 10</a:t>
            </a:r>
            <a:endParaRPr sz="1200">
              <a:solidFill>
                <a:srgbClr val="AA55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635"/>
                </a:solidFill>
              </a:rPr>
              <a:t>As per usual, naming standards dictated that we declare the const variable in capital letters. </a:t>
            </a:r>
            <a:r>
              <a:rPr b="1" lang="en">
                <a:solidFill>
                  <a:srgbClr val="222635"/>
                </a:solidFill>
              </a:rPr>
              <a:t>const a =10 </a:t>
            </a:r>
            <a:r>
              <a:rPr lang="en">
                <a:solidFill>
                  <a:srgbClr val="222635"/>
                </a:solidFill>
              </a:rPr>
              <a:t>will work the same way as the code given above. Naming standards should be followed to maintain the code for the long run.</a:t>
            </a:r>
            <a:endParaRPr>
              <a:solidFill>
                <a:srgbClr val="222635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7650" y="1853850"/>
            <a:ext cx="7688700" cy="29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What will happen when we try to reassign the const variable?</a:t>
            </a:r>
            <a:endParaRPr b="1" sz="145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Consider the following code snippet.</a:t>
            </a:r>
            <a:endParaRPr sz="145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175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nodeSimplified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00">
                <a:solidFill>
                  <a:srgbClr val="1166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2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" sz="1200">
                <a:solidFill>
                  <a:srgbClr val="AA55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//output 10</a:t>
            </a:r>
            <a:endParaRPr sz="1200">
              <a:solidFill>
                <a:srgbClr val="AA55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00">
                <a:solidFill>
                  <a:srgbClr val="1166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r>
              <a:rPr lang="en" sz="1200">
                <a:solidFill>
                  <a:srgbClr val="AA55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//throws type error</a:t>
            </a:r>
            <a:endParaRPr sz="1200">
              <a:solidFill>
                <a:srgbClr val="AA55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200">
                <a:solidFill>
                  <a:srgbClr val="0055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Error Message : Uncaught TypeError: Assignment to constant variable.</a:t>
            </a:r>
            <a:endParaRPr b="1" sz="145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The code will throw an error when we try to reassign the existing const variable.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component in React?	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Components are the building blocks of any React app and a typical React app will have many of these. 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Simply put, a component is a JavaScript class or function that optionally accepts inputs i.e. properties(props) 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It returns a React element that describes how a section of the UI (User Interface) should appear.</a:t>
            </a:r>
            <a:endParaRPr b="1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Prop?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This simply is shorthand for properties. 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Props are how components talk to each other.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Props flow downwards from the parent component.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Props are immutable( not changing 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State?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happens when a component receives data from someone other than the parent? What if the user inputs data directly to the component?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073" y="2851273"/>
            <a:ext cx="1962477" cy="20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State is used so that a component can keep track of information in between any renders that it does.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States are the objects which determine components rendering and behavior. 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They are mutable unlike the props and create dynamic and interactive components. 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They are accessed via this.state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87825" y="118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vs </a:t>
            </a:r>
            <a:r>
              <a:rPr lang="en"/>
              <a:t>Stateless</a:t>
            </a:r>
            <a:r>
              <a:rPr lang="en"/>
              <a:t> Component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387825" y="18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{0FFEDD8D-64B1-4864-ADCE-27F876AE18CC}</a:tableStyleId>
              </a:tblPr>
              <a:tblGrid>
                <a:gridCol w="4223300"/>
                <a:gridCol w="4223300"/>
              </a:tblGrid>
              <a:tr h="61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Stateful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Stateless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Stores info about component’s state change in memory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Calculates the internal state of the components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Have authority to change state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Do not have the authority to change state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Contains the knowledge of past, current and possible future changes in state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Contains no knowledge of past, current and possible future state changes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Stateless components notify them about the requirement of the state change, then they send down the props to them.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They receive the props from the Stateful components and treat them as callback functions.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 Arrow ( =&gt; 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functions are more of brief syntax for writing the function expression.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also called ‘fat arrow‘ (=&gt;) the functions.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functions allow to bind the context of the components properly since in ES6 auto binding is not available by default.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Arrow functions are mostly useful while working with the higher order functions.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 Arrow Example!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//General way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render() {	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return(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&lt;MyInput onChange={this.handleChange.bind(this) } /&gt;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//With Arrow Function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render() { 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return(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&lt;MyInput onChange={ (e) =&gt; this.handleOnChange(e) } /&gt;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Var, let and const!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50" u="sng">
                <a:solidFill>
                  <a:srgbClr val="222635"/>
                </a:solidFill>
              </a:rPr>
              <a:t>VAR</a:t>
            </a:r>
            <a:r>
              <a:rPr b="1" lang="en" sz="1450">
                <a:solidFill>
                  <a:srgbClr val="222635"/>
                </a:solidFill>
              </a:rPr>
              <a:t> :</a:t>
            </a:r>
            <a:endParaRPr b="1" sz="1450">
              <a:solidFill>
                <a:srgbClr val="222635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22635"/>
                </a:solidFill>
              </a:rPr>
              <a:t>Example: var a =10;</a:t>
            </a:r>
            <a:endParaRPr sz="1450">
              <a:solidFill>
                <a:srgbClr val="222635"/>
              </a:solidFill>
            </a:endParaRPr>
          </a:p>
          <a:p>
            <a:pPr indent="-320675" lvl="0" marL="457200" rtl="0" algn="l">
              <a:spcBef>
                <a:spcPts val="1100"/>
              </a:spcBef>
              <a:spcAft>
                <a:spcPts val="0"/>
              </a:spcAft>
              <a:buClr>
                <a:srgbClr val="222635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222635"/>
                </a:solidFill>
              </a:rPr>
              <a:t>Variable declarations are processed before the execution of the code.</a:t>
            </a:r>
            <a:endParaRPr sz="1450">
              <a:solidFill>
                <a:srgbClr val="222635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222635"/>
                </a:solidFill>
              </a:rPr>
              <a:t>The scope of a JavaScript variable declared with </a:t>
            </a:r>
            <a:r>
              <a:rPr lang="en" sz="1000">
                <a:solidFill>
                  <a:srgbClr val="000000"/>
                </a:solidFill>
              </a:rPr>
              <a:t>var</a:t>
            </a:r>
            <a:r>
              <a:rPr lang="en" sz="1450">
                <a:solidFill>
                  <a:srgbClr val="3B3C40"/>
                </a:solidFill>
              </a:rPr>
              <a:t> is its current execution context.</a:t>
            </a:r>
            <a:endParaRPr sz="1450">
              <a:solidFill>
                <a:srgbClr val="3B3C4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3B3C40"/>
                </a:solidFill>
              </a:rPr>
              <a:t>The scope of a JavaScript variable declared outside the function is global.</a:t>
            </a:r>
            <a:endParaRPr sz="1450">
              <a:solidFill>
                <a:srgbClr val="3B3C4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