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12c4319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12c4319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f12c4319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f12c4319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e077f3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e077f3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7b07fe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7b07fe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7b07fe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7b07fe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7b07fe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7b07fe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7b07fe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7b07fe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07b07fe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07b07fe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7b07fe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7b07fe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7b07fe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7b07fe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12c431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12c431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2900377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2900377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90037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90037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2900377b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2900377b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2900377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2900377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2900377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2900377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2900377b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2900377b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2900377b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2900377b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12c4319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12c4319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12c431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12c431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12c431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12c431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12c4319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12c4319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12c4319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12c4319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e077f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e077f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12c4319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12c4319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8.de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7650" y="1988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724350" y="2147825"/>
            <a:ext cx="2475600" cy="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735675" y="2674375"/>
            <a:ext cx="2475600" cy="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758275" y="3205675"/>
            <a:ext cx="2441700" cy="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769575" y="3736975"/>
            <a:ext cx="2441700" cy="3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know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Node.js is actually written in C++.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Node.js has V8 engine at the heart of it.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This engine converts our JS code to Machine code.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If you want to know more, click here -&gt;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v8 google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with V8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2459925" y="2336950"/>
            <a:ext cx="3052500" cy="3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JAVASCRIPT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459925" y="3058525"/>
            <a:ext cx="3052500" cy="3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		Node.js                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2459925" y="3780100"/>
            <a:ext cx="3052500" cy="3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Code</a:t>
            </a:r>
            <a:endParaRPr b="1"/>
          </a:p>
        </p:txBody>
      </p:sp>
      <p:sp>
        <p:nvSpPr>
          <p:cNvPr id="163" name="Google Shape;163;p24"/>
          <p:cNvSpPr/>
          <p:nvPr/>
        </p:nvSpPr>
        <p:spPr>
          <a:xfrm>
            <a:off x="4819225" y="3119650"/>
            <a:ext cx="559200" cy="1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V8</a:t>
            </a:r>
            <a:endParaRPr b="1"/>
          </a:p>
        </p:txBody>
      </p:sp>
      <p:cxnSp>
        <p:nvCxnSpPr>
          <p:cNvPr id="164" name="Google Shape;164;p24"/>
          <p:cNvCxnSpPr>
            <a:stCxn id="160" idx="2"/>
            <a:endCxn id="161" idx="0"/>
          </p:cNvCxnSpPr>
          <p:nvPr/>
        </p:nvCxnSpPr>
        <p:spPr>
          <a:xfrm>
            <a:off x="3986175" y="2638750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4"/>
          <p:cNvCxnSpPr>
            <a:stCxn id="161" idx="2"/>
            <a:endCxn id="162" idx="0"/>
          </p:cNvCxnSpPr>
          <p:nvPr/>
        </p:nvCxnSpPr>
        <p:spPr>
          <a:xfrm>
            <a:off x="3986175" y="3360325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And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and Server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112725" y="2380525"/>
            <a:ext cx="1521600" cy="16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Client</a:t>
            </a:r>
            <a:endParaRPr b="1" sz="2400"/>
          </a:p>
        </p:txBody>
      </p:sp>
      <p:cxnSp>
        <p:nvCxnSpPr>
          <p:cNvPr id="179" name="Google Shape;179;p26"/>
          <p:cNvCxnSpPr/>
          <p:nvPr/>
        </p:nvCxnSpPr>
        <p:spPr>
          <a:xfrm>
            <a:off x="2645550" y="2690975"/>
            <a:ext cx="24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/>
          <p:nvPr/>
        </p:nvCxnSpPr>
        <p:spPr>
          <a:xfrm flipH="1">
            <a:off x="2634050" y="3701500"/>
            <a:ext cx="2498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/>
          <p:nvPr/>
        </p:nvSpPr>
        <p:spPr>
          <a:xfrm>
            <a:off x="5114225" y="2380525"/>
            <a:ext cx="1521600" cy="16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Server</a:t>
            </a:r>
            <a:endParaRPr b="1" sz="2400"/>
          </a:p>
        </p:txBody>
      </p:sp>
      <p:sp>
        <p:nvSpPr>
          <p:cNvPr id="182" name="Google Shape;182;p26"/>
          <p:cNvSpPr txBox="1"/>
          <p:nvPr/>
        </p:nvSpPr>
        <p:spPr>
          <a:xfrm>
            <a:off x="3417650" y="2380525"/>
            <a:ext cx="876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435975" y="3391000"/>
            <a:ext cx="992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Client and Server Communicate.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browser(client)  sends a request to the server, it responds with a response.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communication is done through protocols.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/>
              <a:t>Protocols</a:t>
            </a:r>
            <a:r>
              <a:rPr lang="en" sz="1400" u="sng"/>
              <a:t> </a:t>
            </a:r>
            <a:r>
              <a:rPr lang="en" sz="1400"/>
              <a:t>-&gt; It’s a set of communication rules which both sides agree on while communicating.</a:t>
            </a:r>
            <a:endParaRPr sz="14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Example: Two different nationality speak in english to be able to understand each othe</a:t>
            </a:r>
            <a:r>
              <a:rPr lang="en"/>
              <a:t>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Sockets	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05575"/>
            <a:ext cx="76887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Sockets - It’s the channel of communication between the client and server.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So the connection happens using IP address which opens the socket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The info that’s send is structured through different protocols. FTP, HTTP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FTP - File Transfer Protocol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HTTP - </a:t>
            </a:r>
            <a:r>
              <a:rPr b="1" lang="en"/>
              <a:t>Hypertext</a:t>
            </a:r>
            <a:r>
              <a:rPr b="1" lang="en"/>
              <a:t> Transfer Protocol (for website)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So these protocols decide the structure of data in which the communication will take place.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101375" y="2970050"/>
            <a:ext cx="1089900" cy="9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3479200" y="2970050"/>
            <a:ext cx="1089900" cy="9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98" name="Google Shape;198;p28"/>
          <p:cNvCxnSpPr>
            <a:stCxn id="196" idx="3"/>
            <a:endCxn id="197" idx="1"/>
          </p:cNvCxnSpPr>
          <p:nvPr/>
        </p:nvCxnSpPr>
        <p:spPr>
          <a:xfrm>
            <a:off x="2191275" y="3435650"/>
            <a:ext cx="12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8"/>
          <p:cNvSpPr txBox="1"/>
          <p:nvPr/>
        </p:nvSpPr>
        <p:spPr>
          <a:xfrm>
            <a:off x="2472825" y="3140350"/>
            <a:ext cx="7248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Socket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055925" y="4044775"/>
            <a:ext cx="118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IP: 72.80.96.5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433750" y="4044775"/>
            <a:ext cx="1180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IP: 73.8.226.9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Protocol is decided!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For HTTP:  the info is send down through sockets via protocol called TCP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TCP split the data into smaller parts and sends them through sockets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They are called Packets.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Node.js gives us ability to access this functionality. To open the connection in our systems and send out informations to the clients.</a:t>
            </a:r>
            <a:endParaRPr b="1"/>
          </a:p>
        </p:txBody>
      </p:sp>
      <p:cxnSp>
        <p:nvCxnSpPr>
          <p:cNvPr id="208" name="Google Shape;208;p29"/>
          <p:cNvCxnSpPr/>
          <p:nvPr/>
        </p:nvCxnSpPr>
        <p:spPr>
          <a:xfrm rot="10800000">
            <a:off x="2350425" y="3156400"/>
            <a:ext cx="40761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9"/>
          <p:cNvSpPr txBox="1"/>
          <p:nvPr/>
        </p:nvSpPr>
        <p:spPr>
          <a:xfrm>
            <a:off x="2793150" y="2872625"/>
            <a:ext cx="9651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Socke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768800" y="3077025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5012050" y="3077050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5255300" y="3077025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5498550" y="3077050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5741800" y="3077050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5985050" y="3077050"/>
            <a:ext cx="170400" cy="18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4768800" y="3179200"/>
            <a:ext cx="13866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Packets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2475250" y="2316275"/>
            <a:ext cx="3951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TCP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program running on a computer can listen for requests sent to particular port.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This ports are used to specify that the request is made for a particular program.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Example: If there are multiple program running on the system, we would only need the node.js program.</a:t>
            </a:r>
            <a:endParaRPr b="1"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Example:  172.72.86.44:</a:t>
            </a:r>
            <a:r>
              <a:rPr b="1" lang="en" sz="1400" u="sng"/>
              <a:t>3000 </a:t>
            </a:r>
            <a:endParaRPr b="1" sz="14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The server will listen to the particular IP at port 3000 for request.</a:t>
            </a:r>
            <a:r>
              <a:rPr b="1" lang="en" sz="1400" u="sng"/>
              <a:t>  </a:t>
            </a:r>
            <a:endParaRPr b="1" sz="1400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Header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729450" y="1988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2743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Content-Type</a:t>
            </a:r>
            <a:endParaRPr/>
          </a:p>
          <a:p>
            <a:pPr indent="-311150" lvl="0" marL="2743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Status</a:t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1112725" y="2380525"/>
            <a:ext cx="1521600" cy="16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Client</a:t>
            </a:r>
            <a:endParaRPr b="1" sz="2400"/>
          </a:p>
        </p:txBody>
      </p:sp>
      <p:cxnSp>
        <p:nvCxnSpPr>
          <p:cNvPr id="231" name="Google Shape;231;p31"/>
          <p:cNvCxnSpPr/>
          <p:nvPr/>
        </p:nvCxnSpPr>
        <p:spPr>
          <a:xfrm>
            <a:off x="2645550" y="2690975"/>
            <a:ext cx="24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/>
          <p:nvPr/>
        </p:nvCxnSpPr>
        <p:spPr>
          <a:xfrm flipH="1">
            <a:off x="2634050" y="3701500"/>
            <a:ext cx="24981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1"/>
          <p:cNvSpPr/>
          <p:nvPr/>
        </p:nvSpPr>
        <p:spPr>
          <a:xfrm>
            <a:off x="5114225" y="2380525"/>
            <a:ext cx="1521600" cy="16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Server</a:t>
            </a:r>
            <a:endParaRPr b="1" sz="2400"/>
          </a:p>
        </p:txBody>
      </p:sp>
      <p:sp>
        <p:nvSpPr>
          <p:cNvPr id="234" name="Google Shape;234;p31"/>
          <p:cNvSpPr txBox="1"/>
          <p:nvPr/>
        </p:nvSpPr>
        <p:spPr>
          <a:xfrm>
            <a:off x="3417650" y="2380525"/>
            <a:ext cx="8766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3378225" y="3633375"/>
            <a:ext cx="992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849925" y="2690975"/>
            <a:ext cx="2057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Request + req headers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816925" y="3326800"/>
            <a:ext cx="1962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Response + res header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Node.js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® is a platform built on Chrome's JavaScript runtime for easily building fast, scalable network applications. 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uses an event-driven, non-blocking I/O model that makes it lightweight and efficient, perfect for data-intensive real-time applications that run across distributed devices.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Temporary storage spot for the  data that is being transferred from one place to another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The buffer is filled with data and then passed along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Transfer small chunks of data</a:t>
            </a:r>
            <a:endParaRPr b="1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Buffers and Streams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solidFill>
            <a:srgbClr val="4A86E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6129425" y="2411375"/>
            <a:ext cx="1639200" cy="153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</a:t>
            </a:r>
            <a:endParaRPr b="1" sz="3000"/>
          </a:p>
        </p:txBody>
      </p:sp>
      <p:sp>
        <p:nvSpPr>
          <p:cNvPr id="251" name="Google Shape;251;p33"/>
          <p:cNvSpPr/>
          <p:nvPr/>
        </p:nvSpPr>
        <p:spPr>
          <a:xfrm>
            <a:off x="3682425" y="2981575"/>
            <a:ext cx="15441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3"/>
          <p:cNvCxnSpPr/>
          <p:nvPr/>
        </p:nvCxnSpPr>
        <p:spPr>
          <a:xfrm>
            <a:off x="3896225" y="2981575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3"/>
          <p:cNvCxnSpPr/>
          <p:nvPr/>
        </p:nvCxnSpPr>
        <p:spPr>
          <a:xfrm>
            <a:off x="4115150" y="2971825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3"/>
          <p:cNvCxnSpPr/>
          <p:nvPr/>
        </p:nvCxnSpPr>
        <p:spPr>
          <a:xfrm>
            <a:off x="4343575" y="2981575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3"/>
          <p:cNvCxnSpPr/>
          <p:nvPr/>
        </p:nvCxnSpPr>
        <p:spPr>
          <a:xfrm>
            <a:off x="4572000" y="2981575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3"/>
          <p:cNvCxnSpPr/>
          <p:nvPr/>
        </p:nvCxnSpPr>
        <p:spPr>
          <a:xfrm>
            <a:off x="4802800" y="2981575"/>
            <a:ext cx="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3"/>
          <p:cNvSpPr/>
          <p:nvPr/>
        </p:nvSpPr>
        <p:spPr>
          <a:xfrm>
            <a:off x="5642400" y="2971900"/>
            <a:ext cx="1662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3836825" y="2637075"/>
            <a:ext cx="1223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BUFFER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33"/>
          <p:cNvCxnSpPr>
            <a:stCxn id="250" idx="1"/>
            <a:endCxn id="257" idx="3"/>
          </p:cNvCxnSpPr>
          <p:nvPr/>
        </p:nvCxnSpPr>
        <p:spPr>
          <a:xfrm flipH="1">
            <a:off x="5808725" y="3177575"/>
            <a:ext cx="3207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3"/>
          <p:cNvCxnSpPr>
            <a:stCxn id="257" idx="1"/>
            <a:endCxn id="251" idx="3"/>
          </p:cNvCxnSpPr>
          <p:nvPr/>
        </p:nvCxnSpPr>
        <p:spPr>
          <a:xfrm flipH="1">
            <a:off x="5226600" y="3209500"/>
            <a:ext cx="415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3"/>
          <p:cNvCxnSpPr>
            <a:stCxn id="251" idx="1"/>
          </p:cNvCxnSpPr>
          <p:nvPr/>
        </p:nvCxnSpPr>
        <p:spPr>
          <a:xfrm rot="10800000">
            <a:off x="1544325" y="3219175"/>
            <a:ext cx="213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3"/>
          <p:cNvSpPr txBox="1"/>
          <p:nvPr/>
        </p:nvSpPr>
        <p:spPr>
          <a:xfrm>
            <a:off x="1696075" y="2876675"/>
            <a:ext cx="1639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 passed 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3834825" y="3039625"/>
            <a:ext cx="1164000" cy="33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5250425" y="3039625"/>
            <a:ext cx="11640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2419225" y="3039625"/>
            <a:ext cx="1164000" cy="339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1003625" y="3039625"/>
            <a:ext cx="11640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6543175" y="3039625"/>
            <a:ext cx="1803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6852225" y="3039625"/>
            <a:ext cx="1803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7161275" y="3039625"/>
            <a:ext cx="1803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7470325" y="3039625"/>
            <a:ext cx="180300" cy="33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34"/>
          <p:cNvCxnSpPr>
            <a:stCxn id="270" idx="1"/>
          </p:cNvCxnSpPr>
          <p:nvPr/>
        </p:nvCxnSpPr>
        <p:spPr>
          <a:xfrm>
            <a:off x="5250425" y="3209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4"/>
          <p:cNvCxnSpPr/>
          <p:nvPr/>
        </p:nvCxnSpPr>
        <p:spPr>
          <a:xfrm>
            <a:off x="5737375" y="3039625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/>
          <p:nvPr/>
        </p:nvCxnSpPr>
        <p:spPr>
          <a:xfrm>
            <a:off x="5587000" y="3039625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5887750" y="3039625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4"/>
          <p:cNvCxnSpPr/>
          <p:nvPr/>
        </p:nvCxnSpPr>
        <p:spPr>
          <a:xfrm>
            <a:off x="5434350" y="3039625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4"/>
          <p:cNvCxnSpPr/>
          <p:nvPr/>
        </p:nvCxnSpPr>
        <p:spPr>
          <a:xfrm>
            <a:off x="6050025" y="3039625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4"/>
          <p:cNvSpPr/>
          <p:nvPr/>
        </p:nvSpPr>
        <p:spPr>
          <a:xfrm>
            <a:off x="807750" y="2845900"/>
            <a:ext cx="7839975" cy="688950"/>
          </a:xfrm>
          <a:custGeom>
            <a:rect b="b" l="l" r="r" t="t"/>
            <a:pathLst>
              <a:path extrusionOk="0" h="27558" w="313599">
                <a:moveTo>
                  <a:pt x="0" y="0"/>
                </a:moveTo>
                <a:lnTo>
                  <a:pt x="0" y="27558"/>
                </a:lnTo>
                <a:lnTo>
                  <a:pt x="313599" y="27083"/>
                </a:lnTo>
                <a:lnTo>
                  <a:pt x="313599" y="0"/>
                </a:lnTo>
                <a:close/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Google Shape;284;p34"/>
          <p:cNvSpPr txBox="1"/>
          <p:nvPr/>
        </p:nvSpPr>
        <p:spPr>
          <a:xfrm>
            <a:off x="5366925" y="2711500"/>
            <a:ext cx="1366200" cy="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Buffer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5" name="Google Shape;285;p34"/>
          <p:cNvCxnSpPr>
            <a:stCxn id="268" idx="3"/>
            <a:endCxn id="276" idx="3"/>
          </p:cNvCxnSpPr>
          <p:nvPr/>
        </p:nvCxnSpPr>
        <p:spPr>
          <a:xfrm rot="10800000">
            <a:off x="7650750" y="3209425"/>
            <a:ext cx="7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4"/>
          <p:cNvCxnSpPr>
            <a:stCxn id="276" idx="1"/>
            <a:endCxn id="275" idx="3"/>
          </p:cNvCxnSpPr>
          <p:nvPr/>
        </p:nvCxnSpPr>
        <p:spPr>
          <a:xfrm rot="10800000">
            <a:off x="7341625" y="3209425"/>
            <a:ext cx="1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>
            <a:stCxn id="275" idx="1"/>
            <a:endCxn id="274" idx="3"/>
          </p:cNvCxnSpPr>
          <p:nvPr/>
        </p:nvCxnSpPr>
        <p:spPr>
          <a:xfrm rot="10800000">
            <a:off x="7032575" y="3209425"/>
            <a:ext cx="1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>
            <a:stCxn id="274" idx="1"/>
            <a:endCxn id="273" idx="3"/>
          </p:cNvCxnSpPr>
          <p:nvPr/>
        </p:nvCxnSpPr>
        <p:spPr>
          <a:xfrm rot="10800000">
            <a:off x="6723525" y="3209425"/>
            <a:ext cx="1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>
            <a:stCxn id="273" idx="1"/>
            <a:endCxn id="270" idx="3"/>
          </p:cNvCxnSpPr>
          <p:nvPr/>
        </p:nvCxnSpPr>
        <p:spPr>
          <a:xfrm rot="10800000">
            <a:off x="6414475" y="3209425"/>
            <a:ext cx="12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4"/>
          <p:cNvSpPr txBox="1"/>
          <p:nvPr/>
        </p:nvSpPr>
        <p:spPr>
          <a:xfrm>
            <a:off x="2850775" y="2377650"/>
            <a:ext cx="2886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STREAM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in Node.js	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We can read and write files in node.js using streams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Increase Performance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Writeable Streams allow node js to write data to the stream.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Readable</a:t>
            </a:r>
            <a:r>
              <a:rPr b="1" lang="en" sz="1400"/>
              <a:t> Streams allow node js to read data to the stream.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/>
              <a:t>Duplex - can read and write to the stream.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- Node package manager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JavaScript development tools that help you go to market faster and build powerful applications using modern open source code.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Link: https://www.npmjs.com/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Nodemon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Nodemon is a tool that helps develop node.js based applications by automatically restarting the node application when file changes in the directory are detected.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Nodemon does not require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additional changes to your code or method of development. nodemon is a replacement wrapper for </a:t>
            </a:r>
            <a:r>
              <a:rPr lang="en" sz="1400">
                <a:solidFill>
                  <a:srgbClr val="000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to use </a:t>
            </a:r>
            <a:r>
              <a:rPr lang="en" sz="1400">
                <a:solidFill>
                  <a:srgbClr val="000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nodemon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replace the word </a:t>
            </a:r>
            <a:r>
              <a:rPr lang="en" sz="1400">
                <a:solidFill>
                  <a:srgbClr val="000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command line when executing your script.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slide made no sense to me!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4877525" cy="26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really mean?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 platform that allows us to run Javascript on a computer/ server.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Read, delete and Update files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Easily Communicate with database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Node.js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Insanely popular, because it uses Javascript.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Very fast (Uses V8 chrome engine and non-blocking code)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Huge Ecosystem of open source packages (npm)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Great for the real time services like (chats) - because we can use web sockets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will achieve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Inner working of Node.js</a:t>
            </a:r>
            <a:endParaRPr b="1" sz="14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Knowledge of V8 engine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Event Emitter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file 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will achieve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2056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Creating web servers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Templating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to know before!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Javascript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HTML/React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Command Line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275" y="2078875"/>
            <a:ext cx="2728275" cy="1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 Engine - Javascript Engine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Computer do not understand the Javascript code.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Javascript Engine takes Javascript, and converts it into something it does understand- machine code</a:t>
            </a:r>
            <a:endParaRPr b="1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