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fa964bc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fa964bc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efa964bc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efa964bc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fa964bc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efa964bc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App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Component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06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353250" y="2197325"/>
            <a:ext cx="1497600" cy="4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155125" y="3531225"/>
            <a:ext cx="1106700" cy="4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NavBar.js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850850" y="3531225"/>
            <a:ext cx="1106700" cy="4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Contact.js</a:t>
            </a:r>
            <a:endParaRPr/>
          </a:p>
        </p:txBody>
      </p:sp>
      <p:cxnSp>
        <p:nvCxnSpPr>
          <p:cNvPr id="97" name="Google Shape;97;p14"/>
          <p:cNvCxnSpPr>
            <a:stCxn id="95" idx="0"/>
            <a:endCxn id="94" idx="2"/>
          </p:cNvCxnSpPr>
          <p:nvPr/>
        </p:nvCxnSpPr>
        <p:spPr>
          <a:xfrm flipH="1" rot="10800000">
            <a:off x="2708475" y="2696625"/>
            <a:ext cx="139350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94" idx="2"/>
            <a:endCxn id="96" idx="0"/>
          </p:cNvCxnSpPr>
          <p:nvPr/>
        </p:nvCxnSpPr>
        <p:spPr>
          <a:xfrm>
            <a:off x="4102050" y="2696525"/>
            <a:ext cx="130230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vs UI Components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078875"/>
            <a:ext cx="267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Component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Contain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Contain Lifecycle Hooks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Concerned with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Uses Class to create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684300" y="2078875"/>
            <a:ext cx="267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r>
              <a:rPr lang="en"/>
              <a:t> Component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Don’t Contain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Receive</a:t>
            </a:r>
            <a:r>
              <a:rPr lang="en"/>
              <a:t> Data from props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Only Concerned with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functions to Create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vs UI Component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977481" y="2213675"/>
            <a:ext cx="3012600" cy="6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Component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768825" y="3807611"/>
            <a:ext cx="22263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NavBar.js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UI </a:t>
            </a:r>
            <a:r>
              <a:rPr lang="en"/>
              <a:t>Component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370614" y="3807611"/>
            <a:ext cx="22263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Info.js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UI</a:t>
            </a:r>
            <a:r>
              <a:rPr lang="en"/>
              <a:t> Component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6288475" y="3807725"/>
            <a:ext cx="21297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ContactForm.js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UI</a:t>
            </a:r>
            <a:r>
              <a:rPr lang="en"/>
              <a:t>Component</a:t>
            </a:r>
            <a:endParaRPr/>
          </a:p>
        </p:txBody>
      </p:sp>
      <p:cxnSp>
        <p:nvCxnSpPr>
          <p:cNvPr id="116" name="Google Shape;116;p16"/>
          <p:cNvCxnSpPr>
            <a:stCxn id="113" idx="0"/>
            <a:endCxn id="112" idx="2"/>
          </p:cNvCxnSpPr>
          <p:nvPr/>
        </p:nvCxnSpPr>
        <p:spPr>
          <a:xfrm flipH="1" rot="10800000">
            <a:off x="1881975" y="2816411"/>
            <a:ext cx="260190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>
            <a:stCxn id="114" idx="0"/>
            <a:endCxn id="112" idx="2"/>
          </p:cNvCxnSpPr>
          <p:nvPr/>
        </p:nvCxnSpPr>
        <p:spPr>
          <a:xfrm rot="10800000">
            <a:off x="4483764" y="2816411"/>
            <a:ext cx="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6"/>
          <p:cNvCxnSpPr>
            <a:stCxn id="115" idx="0"/>
            <a:endCxn id="112" idx="2"/>
          </p:cNvCxnSpPr>
          <p:nvPr/>
        </p:nvCxnSpPr>
        <p:spPr>
          <a:xfrm rot="10800000">
            <a:off x="4483825" y="2816525"/>
            <a:ext cx="286950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6"/>
          <p:cNvSpPr txBox="1"/>
          <p:nvPr/>
        </p:nvSpPr>
        <p:spPr>
          <a:xfrm rot="5400000">
            <a:off x="2289150" y="2816400"/>
            <a:ext cx="929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