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2300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332596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5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3266734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691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834355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64486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418528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414450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FF7DF-C0B6-4414-AE95-86E540651B4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318926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FF7DF-C0B6-4414-AE95-86E540651B4E}"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412349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FF7DF-C0B6-4414-AE95-86E540651B4E}"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397865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FF7DF-C0B6-4414-AE95-86E540651B4E}"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206114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FF7DF-C0B6-4414-AE95-86E540651B4E}"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328647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7FF7DF-C0B6-4414-AE95-86E540651B4E}"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1771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FF7DF-C0B6-4414-AE95-86E540651B4E}"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1CF7B-CB4F-4FAA-A422-C0E3A251B4DC}" type="slidenum">
              <a:rPr lang="en-US" smtClean="0"/>
              <a:t>‹#›</a:t>
            </a:fld>
            <a:endParaRPr lang="en-US"/>
          </a:p>
        </p:txBody>
      </p:sp>
    </p:spTree>
    <p:extLst>
      <p:ext uri="{BB962C8B-B14F-4D97-AF65-F5344CB8AC3E}">
        <p14:creationId xmlns:p14="http://schemas.microsoft.com/office/powerpoint/2010/main" val="177765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7FF7DF-C0B6-4414-AE95-86E540651B4E}" type="datetimeFigureOut">
              <a:rPr lang="en-US" smtClean="0"/>
              <a:t>12/5/2024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F1CF7B-CB4F-4FAA-A422-C0E3A251B4DC}" type="slidenum">
              <a:rPr lang="en-US" smtClean="0"/>
              <a:t>‹#›</a:t>
            </a:fld>
            <a:endParaRPr lang="en-US"/>
          </a:p>
        </p:txBody>
      </p:sp>
    </p:spTree>
    <p:extLst>
      <p:ext uri="{BB962C8B-B14F-4D97-AF65-F5344CB8AC3E}">
        <p14:creationId xmlns:p14="http://schemas.microsoft.com/office/powerpoint/2010/main" val="25446637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man-working-what-to-do-311326/"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E07C32-759F-4905-8BF7-C7397322D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56" y="0"/>
            <a:ext cx="6858000" cy="6858000"/>
          </a:xfrm>
          <a:prstGeom prst="rect">
            <a:avLst/>
          </a:prstGeom>
          <a:ln>
            <a:noFill/>
          </a:ln>
          <a:effectLst>
            <a:softEdge rad="112500"/>
          </a:effectLst>
        </p:spPr>
      </p:pic>
      <p:sp>
        <p:nvSpPr>
          <p:cNvPr id="12" name="TextBox 11">
            <a:extLst>
              <a:ext uri="{FF2B5EF4-FFF2-40B4-BE49-F238E27FC236}">
                <a16:creationId xmlns:a16="http://schemas.microsoft.com/office/drawing/2014/main" id="{0EFE1498-DEBF-4ADD-B4AE-29384119299D}"/>
              </a:ext>
            </a:extLst>
          </p:cNvPr>
          <p:cNvSpPr txBox="1"/>
          <p:nvPr/>
        </p:nvSpPr>
        <p:spPr>
          <a:xfrm>
            <a:off x="989814" y="2367171"/>
            <a:ext cx="4354397" cy="2123658"/>
          </a:xfrm>
          <a:prstGeom prst="rect">
            <a:avLst/>
          </a:prstGeom>
          <a:noFill/>
        </p:spPr>
        <p:txBody>
          <a:bodyPr wrap="square">
            <a:spAutoFit/>
          </a:bodyPr>
          <a:lstStyle/>
          <a:p>
            <a:r>
              <a:rPr lang="en-SG" sz="6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“NSTU </a:t>
            </a:r>
          </a:p>
          <a:p>
            <a:r>
              <a:rPr lang="en-SG" sz="6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Sportify”</a:t>
            </a:r>
          </a:p>
        </p:txBody>
      </p:sp>
    </p:spTree>
    <p:extLst>
      <p:ext uri="{BB962C8B-B14F-4D97-AF65-F5344CB8AC3E}">
        <p14:creationId xmlns:p14="http://schemas.microsoft.com/office/powerpoint/2010/main" val="86637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112C2-6ADF-4D76-B9BE-22E6728403B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749" r="25941"/>
          <a:stretch/>
        </p:blipFill>
        <p:spPr>
          <a:xfrm>
            <a:off x="20" y="10"/>
            <a:ext cx="5684343"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DD5ACC93-84FF-4BB8-B18A-FBC4A56D2BBA}"/>
              </a:ext>
            </a:extLst>
          </p:cNvPr>
          <p:cNvSpPr txBox="1"/>
          <p:nvPr/>
        </p:nvSpPr>
        <p:spPr>
          <a:xfrm>
            <a:off x="5175315" y="1693107"/>
            <a:ext cx="610385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Challenges:</a:t>
            </a:r>
          </a:p>
        </p:txBody>
      </p:sp>
      <p:sp>
        <p:nvSpPr>
          <p:cNvPr id="8" name="TextBox 7">
            <a:extLst>
              <a:ext uri="{FF2B5EF4-FFF2-40B4-BE49-F238E27FC236}">
                <a16:creationId xmlns:a16="http://schemas.microsoft.com/office/drawing/2014/main" id="{3A86F325-4CF7-4A4B-B52B-0B116AEBEE5D}"/>
              </a:ext>
            </a:extLst>
          </p:cNvPr>
          <p:cNvSpPr txBox="1"/>
          <p:nvPr/>
        </p:nvSpPr>
        <p:spPr>
          <a:xfrm>
            <a:off x="5406272" y="2579570"/>
            <a:ext cx="6103854" cy="2585323"/>
          </a:xfrm>
          <a:prstGeom prst="rect">
            <a:avLst/>
          </a:prstGeom>
          <a:noFill/>
        </p:spPr>
        <p:txBody>
          <a:bodyPr wrap="square">
            <a:spAutoFit/>
          </a:bodyPr>
          <a:lstStyle/>
          <a:p>
            <a:pPr marL="285750" indent="-285750">
              <a:buFont typeface="Arial" panose="020B0604020202020204" pitchFamily="34" charset="0"/>
              <a:buChar char="•"/>
            </a:pPr>
            <a:r>
              <a:rPr lang="en-SG" sz="1800" dirty="0">
                <a:effectLst/>
                <a:latin typeface="Times New Roman" panose="02020603050405020304" pitchFamily="18" charset="0"/>
                <a:ea typeface="Calibri" panose="020F0502020204030204" pitchFamily="34" charset="0"/>
              </a:rPr>
              <a:t>Technical Complexity</a:t>
            </a:r>
          </a:p>
          <a:p>
            <a:endParaRPr lang="en-SG"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SG" sz="1800" dirty="0">
                <a:effectLst/>
                <a:latin typeface="Times New Roman" panose="02020603050405020304" pitchFamily="18" charset="0"/>
                <a:ea typeface="Calibri" panose="020F0502020204030204" pitchFamily="34" charset="0"/>
              </a:rPr>
              <a:t>User Adoption and Engagement</a:t>
            </a:r>
          </a:p>
          <a:p>
            <a:endParaRPr lang="en-SG"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SG" sz="1800" dirty="0">
                <a:effectLst/>
                <a:latin typeface="Times New Roman" panose="02020603050405020304" pitchFamily="18" charset="0"/>
                <a:ea typeface="Calibri" panose="020F0502020204030204" pitchFamily="34" charset="0"/>
              </a:rPr>
              <a:t>Resource Constraints</a:t>
            </a:r>
          </a:p>
          <a:p>
            <a:endParaRPr lang="en-SG"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SG" sz="1800" dirty="0">
                <a:effectLst/>
                <a:latin typeface="Times New Roman" panose="02020603050405020304" pitchFamily="18" charset="0"/>
                <a:ea typeface="Calibri" panose="020F0502020204030204" pitchFamily="34" charset="0"/>
              </a:rPr>
              <a:t>Scalability and Sustainability</a:t>
            </a:r>
          </a:p>
          <a:p>
            <a:endParaRPr lang="en-SG"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SG" sz="1800" dirty="0">
                <a:latin typeface="Times New Roman" panose="02020603050405020304" pitchFamily="18" charset="0"/>
                <a:ea typeface="Calibri" panose="020F0502020204030204" pitchFamily="34" charset="0"/>
              </a:rPr>
              <a:t>Database Management</a:t>
            </a:r>
            <a:endParaRPr lang="en-SG" sz="1800" dirty="0"/>
          </a:p>
        </p:txBody>
      </p:sp>
    </p:spTree>
    <p:extLst>
      <p:ext uri="{BB962C8B-B14F-4D97-AF65-F5344CB8AC3E}">
        <p14:creationId xmlns:p14="http://schemas.microsoft.com/office/powerpoint/2010/main" val="158729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550651-D12F-4593-B957-98C25D4C2233}"/>
              </a:ext>
            </a:extLst>
          </p:cNvPr>
          <p:cNvSpPr txBox="1"/>
          <p:nvPr/>
        </p:nvSpPr>
        <p:spPr>
          <a:xfrm>
            <a:off x="3174476" y="1109708"/>
            <a:ext cx="610385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Introduction</a:t>
            </a:r>
          </a:p>
        </p:txBody>
      </p:sp>
      <p:sp>
        <p:nvSpPr>
          <p:cNvPr id="6" name="TextBox 5">
            <a:extLst>
              <a:ext uri="{FF2B5EF4-FFF2-40B4-BE49-F238E27FC236}">
                <a16:creationId xmlns:a16="http://schemas.microsoft.com/office/drawing/2014/main" id="{32FFE73D-4EC1-4A40-B46A-9A7DD4DB008E}"/>
              </a:ext>
            </a:extLst>
          </p:cNvPr>
          <p:cNvSpPr txBox="1"/>
          <p:nvPr/>
        </p:nvSpPr>
        <p:spPr>
          <a:xfrm>
            <a:off x="1055803" y="2690336"/>
            <a:ext cx="8851769" cy="1477328"/>
          </a:xfrm>
          <a:prstGeom prst="rect">
            <a:avLst/>
          </a:prstGeom>
          <a:noFill/>
        </p:spPr>
        <p:txBody>
          <a:bodyPr wrap="square" rtlCol="0">
            <a:spAutoFit/>
          </a:bodyPr>
          <a:lstStyle/>
          <a:p>
            <a:r>
              <a:rPr lang="en-SG" dirty="0">
                <a:effectLst/>
                <a:latin typeface="Times New Roman" panose="02020603050405020304" pitchFamily="18" charset="0"/>
                <a:ea typeface="Calibri" panose="020F0502020204030204" pitchFamily="34" charset="0"/>
                <a:cs typeface="Times New Roman" panose="02020603050405020304" pitchFamily="18" charset="0"/>
              </a:rPr>
              <a:t>The "Physical Education" department at NSTU faces the challenge of coordinating numerous events and tournaments. However, the absence of a digital platform necessitates reliance on traditional manual methods for tasks such as distributing notices, managing registrations, and scheduling events. This outdated approach often leads to missed event schedules and deadlines among both departments and students.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46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A96B97-E33C-4B06-ADCD-9E01D561EBF2}"/>
              </a:ext>
            </a:extLst>
          </p:cNvPr>
          <p:cNvSpPr txBox="1"/>
          <p:nvPr/>
        </p:nvSpPr>
        <p:spPr>
          <a:xfrm>
            <a:off x="989815" y="1809947"/>
            <a:ext cx="8729220" cy="3647409"/>
          </a:xfrm>
          <a:prstGeom prst="rect">
            <a:avLst/>
          </a:prstGeom>
          <a:noFill/>
        </p:spPr>
        <p:txBody>
          <a:bodyPr wrap="square">
            <a:spAutoFit/>
          </a:bodyPr>
          <a:lstStyle/>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Update Event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Administrators can create, update, and delete events.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Update Schedule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Administrators can create, update, and delete match schedules.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Update Notices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Administrators can provide real-time updates about notices.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Update Results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Administrators can update match results and overall standings.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Notices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Administrators can post important notices related to sports activities.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Representative Registration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registering they can make their own team.</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Admin Login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 can create, update, delete events, notices, schedules.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upcoming events and their details.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Schedule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scheduled matches and their details.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match results and current standings.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Notices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important notices.</a:t>
            </a:r>
          </a:p>
          <a:p>
            <a:pPr marR="0" lvl="0">
              <a:lnSpc>
                <a:spcPts val="12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2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Previous Year Results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Users can access results from previous years' events.</a:t>
            </a:r>
          </a:p>
        </p:txBody>
      </p:sp>
      <p:sp>
        <p:nvSpPr>
          <p:cNvPr id="7" name="TextBox 6">
            <a:extLst>
              <a:ext uri="{FF2B5EF4-FFF2-40B4-BE49-F238E27FC236}">
                <a16:creationId xmlns:a16="http://schemas.microsoft.com/office/drawing/2014/main" id="{11841BB7-A312-47F6-B5F4-740605467507}"/>
              </a:ext>
            </a:extLst>
          </p:cNvPr>
          <p:cNvSpPr txBox="1"/>
          <p:nvPr/>
        </p:nvSpPr>
        <p:spPr>
          <a:xfrm>
            <a:off x="989815" y="833429"/>
            <a:ext cx="6525705"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Functional Requirements</a:t>
            </a:r>
          </a:p>
        </p:txBody>
      </p:sp>
    </p:spTree>
    <p:extLst>
      <p:ext uri="{BB962C8B-B14F-4D97-AF65-F5344CB8AC3E}">
        <p14:creationId xmlns:p14="http://schemas.microsoft.com/office/powerpoint/2010/main" val="243422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42DD7A-8B2E-4A59-BBA4-653D06B27ED6}"/>
              </a:ext>
            </a:extLst>
          </p:cNvPr>
          <p:cNvSpPr txBox="1"/>
          <p:nvPr/>
        </p:nvSpPr>
        <p:spPr>
          <a:xfrm>
            <a:off x="252167" y="3105834"/>
            <a:ext cx="610385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Use Case</a:t>
            </a:r>
          </a:p>
        </p:txBody>
      </p:sp>
      <p:pic>
        <p:nvPicPr>
          <p:cNvPr id="7" name="Picture 6">
            <a:extLst>
              <a:ext uri="{FF2B5EF4-FFF2-40B4-BE49-F238E27FC236}">
                <a16:creationId xmlns:a16="http://schemas.microsoft.com/office/drawing/2014/main" id="{7AAFCD1C-ED1C-4C99-999B-072A81C49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857" y="1"/>
            <a:ext cx="7466030" cy="6858000"/>
          </a:xfrm>
          <a:prstGeom prst="rect">
            <a:avLst/>
          </a:prstGeom>
        </p:spPr>
      </p:pic>
    </p:spTree>
    <p:extLst>
      <p:ext uri="{BB962C8B-B14F-4D97-AF65-F5344CB8AC3E}">
        <p14:creationId xmlns:p14="http://schemas.microsoft.com/office/powerpoint/2010/main" val="397685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ree darts on bullseye">
            <a:extLst>
              <a:ext uri="{FF2B5EF4-FFF2-40B4-BE49-F238E27FC236}">
                <a16:creationId xmlns:a16="http://schemas.microsoft.com/office/drawing/2014/main" id="{388460E7-F1B9-4E12-8E77-8AC034F717A2}"/>
              </a:ext>
            </a:extLst>
          </p:cNvPr>
          <p:cNvPicPr>
            <a:picLocks noChangeAspect="1"/>
          </p:cNvPicPr>
          <p:nvPr/>
        </p:nvPicPr>
        <p:blipFill rotWithShape="1">
          <a:blip r:embed="rId2"/>
          <a:srcRect l="40689"/>
          <a:stretch/>
        </p:blipFill>
        <p:spPr>
          <a:xfrm>
            <a:off x="1" y="0"/>
            <a:ext cx="5097294" cy="685800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815450F4-314A-4A74-A90B-B7A17E93C26D}"/>
              </a:ext>
            </a:extLst>
          </p:cNvPr>
          <p:cNvSpPr txBox="1"/>
          <p:nvPr/>
        </p:nvSpPr>
        <p:spPr>
          <a:xfrm>
            <a:off x="5948463" y="1239719"/>
            <a:ext cx="3399818"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Objectives</a:t>
            </a:r>
          </a:p>
        </p:txBody>
      </p:sp>
      <p:sp>
        <p:nvSpPr>
          <p:cNvPr id="8" name="TextBox 7">
            <a:extLst>
              <a:ext uri="{FF2B5EF4-FFF2-40B4-BE49-F238E27FC236}">
                <a16:creationId xmlns:a16="http://schemas.microsoft.com/office/drawing/2014/main" id="{247CBDD6-932E-4A35-A3F4-02CD5F406FAF}"/>
              </a:ext>
            </a:extLst>
          </p:cNvPr>
          <p:cNvSpPr txBox="1"/>
          <p:nvPr/>
        </p:nvSpPr>
        <p:spPr>
          <a:xfrm>
            <a:off x="5243210" y="2432793"/>
            <a:ext cx="4533088"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introduce a comprehensive digital solution to simplify sports events.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ensuring timely notifications are sent to students' smartphones, keeping them informed about upcoming and ongoing sports events.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a user-friendly app to enhance accessibility and ease of us.</a:t>
            </a:r>
            <a:endParaRPr lang="en-SG" dirty="0"/>
          </a:p>
        </p:txBody>
      </p:sp>
    </p:spTree>
    <p:extLst>
      <p:ext uri="{BB962C8B-B14F-4D97-AF65-F5344CB8AC3E}">
        <p14:creationId xmlns:p14="http://schemas.microsoft.com/office/powerpoint/2010/main" val="145793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 in a crowd">
            <a:extLst>
              <a:ext uri="{FF2B5EF4-FFF2-40B4-BE49-F238E27FC236}">
                <a16:creationId xmlns:a16="http://schemas.microsoft.com/office/drawing/2014/main" id="{EDDD60B4-0674-4E01-B909-76EFE74A747D}"/>
              </a:ext>
            </a:extLst>
          </p:cNvPr>
          <p:cNvPicPr>
            <a:picLocks noChangeAspect="1"/>
          </p:cNvPicPr>
          <p:nvPr/>
        </p:nvPicPr>
        <p:blipFill rotWithShape="1">
          <a:blip r:embed="rId2"/>
          <a:srcRect l="12386" r="12386"/>
          <a:stretch/>
        </p:blipFill>
        <p:spPr>
          <a:xfrm>
            <a:off x="6688950" y="116742"/>
            <a:ext cx="5279314" cy="658561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04F73B95-8F91-49EB-8BFD-497514F64AE5}"/>
              </a:ext>
            </a:extLst>
          </p:cNvPr>
          <p:cNvSpPr txBox="1"/>
          <p:nvPr/>
        </p:nvSpPr>
        <p:spPr>
          <a:xfrm>
            <a:off x="589708" y="1551722"/>
            <a:ext cx="341927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Motivation</a:t>
            </a:r>
          </a:p>
        </p:txBody>
      </p:sp>
      <p:sp>
        <p:nvSpPr>
          <p:cNvPr id="8" name="TextBox 7">
            <a:extLst>
              <a:ext uri="{FF2B5EF4-FFF2-40B4-BE49-F238E27FC236}">
                <a16:creationId xmlns:a16="http://schemas.microsoft.com/office/drawing/2014/main" id="{4B67F210-2A78-4232-9821-F18371F3B6AD}"/>
              </a:ext>
            </a:extLst>
          </p:cNvPr>
          <p:cNvSpPr txBox="1"/>
          <p:nvPr/>
        </p:nvSpPr>
        <p:spPr>
          <a:xfrm>
            <a:off x="589708" y="2413338"/>
            <a:ext cx="6099242"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digitalize the overall work process of the physical education dept.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gather all sport enthusiastic  of  NSTU into a digital platform.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reduce the hassle of notice circulation and registration process.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69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EF1BB7-51BD-43BA-873D-EC2B767B3477}"/>
              </a:ext>
            </a:extLst>
          </p:cNvPr>
          <p:cNvPicPr>
            <a:picLocks noChangeAspect="1"/>
          </p:cNvPicPr>
          <p:nvPr/>
        </p:nvPicPr>
        <p:blipFill rotWithShape="1">
          <a:blip r:embed="rId2">
            <a:extLst>
              <a:ext uri="{28A0092B-C50C-407E-A947-70E740481C1C}">
                <a14:useLocalDpi xmlns:a14="http://schemas.microsoft.com/office/drawing/2010/main" val="0"/>
              </a:ext>
            </a:extLst>
          </a:blip>
          <a:srcRect l="12930" r="41738" b="-1"/>
          <a:stretch/>
        </p:blipFill>
        <p:spPr>
          <a:xfrm>
            <a:off x="0" y="10"/>
            <a:ext cx="3278221"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 name="TextBox 5">
            <a:extLst>
              <a:ext uri="{FF2B5EF4-FFF2-40B4-BE49-F238E27FC236}">
                <a16:creationId xmlns:a16="http://schemas.microsoft.com/office/drawing/2014/main" id="{B7472383-3C36-4BAC-9E0F-7857FBC51FEB}"/>
              </a:ext>
            </a:extLst>
          </p:cNvPr>
          <p:cNvSpPr txBox="1"/>
          <p:nvPr/>
        </p:nvSpPr>
        <p:spPr>
          <a:xfrm>
            <a:off x="3584642" y="372469"/>
            <a:ext cx="6099242"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Features</a:t>
            </a:r>
          </a:p>
        </p:txBody>
      </p:sp>
      <p:sp>
        <p:nvSpPr>
          <p:cNvPr id="8" name="TextBox 7">
            <a:extLst>
              <a:ext uri="{FF2B5EF4-FFF2-40B4-BE49-F238E27FC236}">
                <a16:creationId xmlns:a16="http://schemas.microsoft.com/office/drawing/2014/main" id="{617443D6-96A0-4867-B196-F6AB0F989C34}"/>
              </a:ext>
            </a:extLst>
          </p:cNvPr>
          <p:cNvSpPr txBox="1"/>
          <p:nvPr/>
        </p:nvSpPr>
        <p:spPr>
          <a:xfrm>
            <a:off x="3584642" y="1231356"/>
            <a:ext cx="6099242" cy="4814203"/>
          </a:xfrm>
          <a:prstGeom prst="rect">
            <a:avLst/>
          </a:prstGeom>
          <a:noFill/>
        </p:spPr>
        <p:txBody>
          <a:bodyPr wrap="square">
            <a:spAutoFit/>
          </a:bodyPr>
          <a:lstStyle/>
          <a:p>
            <a:pPr marL="342900" indent="-342900">
              <a:lnSpc>
                <a:spcPct val="107000"/>
              </a:lnSpc>
              <a:buFont typeface="Symbol" panose="05050102010706020507" pitchFamily="18"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Notices: </a:t>
            </a:r>
            <a:r>
              <a:rPr lang="en-US" dirty="0">
                <a:effectLst/>
                <a:latin typeface="Times New Roman" panose="02020603050405020304" pitchFamily="18" charset="0"/>
                <a:ea typeface="Calibri" panose="020F0502020204030204" pitchFamily="34" charset="0"/>
                <a:cs typeface="Times New Roman" panose="02020603050405020304" pitchFamily="18" charset="0"/>
              </a:rPr>
              <a:t>Get updates about upcoming game events.</a:t>
            </a:r>
          </a:p>
          <a:p>
            <a:pPr>
              <a:lnSpc>
                <a:spcPct val="107000"/>
              </a:lnSpc>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Events: </a:t>
            </a:r>
            <a:r>
              <a:rPr lang="en-US" dirty="0">
                <a:effectLst/>
                <a:latin typeface="Times New Roman" panose="02020603050405020304" pitchFamily="18" charset="0"/>
                <a:ea typeface="Calibri" panose="020F0502020204030204" pitchFamily="34" charset="0"/>
                <a:cs typeface="Times New Roman" panose="02020603050405020304" pitchFamily="18" charset="0"/>
              </a:rPr>
              <a:t>See when and where events are happening.</a:t>
            </a:r>
          </a:p>
          <a:p>
            <a:pPr marR="0" lvl="0">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Schedule: </a:t>
            </a:r>
            <a:r>
              <a:rPr lang="en-US" dirty="0">
                <a:effectLst/>
                <a:latin typeface="Times New Roman" panose="02020603050405020304" pitchFamily="18" charset="0"/>
                <a:ea typeface="Calibri" panose="020F0502020204030204" pitchFamily="34" charset="0"/>
                <a:cs typeface="Times New Roman" panose="02020603050405020304" pitchFamily="18" charset="0"/>
              </a:rPr>
              <a:t>Know who's playing when and where</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Representatives: </a:t>
            </a:r>
            <a:r>
              <a:rPr lang="en-US" dirty="0">
                <a:latin typeface="Times New Roman" panose="02020603050405020304" pitchFamily="18" charset="0"/>
                <a:cs typeface="Times New Roman" panose="02020603050405020304" pitchFamily="18" charset="0"/>
              </a:rPr>
              <a:t>Access details of event organizers and coordinators.</a:t>
            </a:r>
          </a:p>
          <a:p>
            <a:pPr marR="0" lvl="0">
              <a:lnSpc>
                <a:spcPct val="107000"/>
              </a:lnSpc>
              <a:spcBef>
                <a:spcPts val="0"/>
              </a:spcBef>
              <a:spcAft>
                <a:spcPts val="0"/>
              </a:spcAft>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Participants: </a:t>
            </a:r>
            <a:r>
              <a:rPr lang="en-US" dirty="0">
                <a:latin typeface="Times New Roman" panose="02020603050405020304" pitchFamily="18" charset="0"/>
                <a:cs typeface="Times New Roman" panose="02020603050405020304" pitchFamily="18" charset="0"/>
              </a:rPr>
              <a:t>View information about teams and players.</a:t>
            </a:r>
          </a:p>
          <a:p>
            <a:pPr marR="0" lvl="0">
              <a:lnSpc>
                <a:spcPct val="107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Result: </a:t>
            </a:r>
            <a:r>
              <a:rPr lang="en-US" dirty="0">
                <a:latin typeface="Times New Roman" panose="02020603050405020304" pitchFamily="18" charset="0"/>
                <a:cs typeface="Times New Roman" panose="02020603050405020304" pitchFamily="18" charset="0"/>
              </a:rPr>
              <a:t>Track game outcomes and match statistics.</a:t>
            </a:r>
          </a:p>
          <a:p>
            <a:pPr marR="0" lvl="0">
              <a:lnSpc>
                <a:spcPct val="107000"/>
              </a:lnSpc>
              <a:spcBef>
                <a:spcPts val="0"/>
              </a:spcBef>
              <a:spcAft>
                <a:spcPts val="0"/>
              </a:spcAft>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Admin Login: </a:t>
            </a:r>
            <a:r>
              <a:rPr lang="en-US" dirty="0">
                <a:latin typeface="Times New Roman" panose="02020603050405020304" pitchFamily="18" charset="0"/>
                <a:cs typeface="Times New Roman" panose="02020603050405020304" pitchFamily="18" charset="0"/>
              </a:rPr>
              <a:t>Allows administrators to manage notices, events, and related content by creating, updating, editing, and deleting data.</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961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 figure families holding hands">
            <a:extLst>
              <a:ext uri="{FF2B5EF4-FFF2-40B4-BE49-F238E27FC236}">
                <a16:creationId xmlns:a16="http://schemas.microsoft.com/office/drawing/2014/main" id="{AB0B6875-10AC-49A7-9358-D6A69421840C}"/>
              </a:ext>
            </a:extLst>
          </p:cNvPr>
          <p:cNvPicPr>
            <a:picLocks noChangeAspect="1"/>
          </p:cNvPicPr>
          <p:nvPr/>
        </p:nvPicPr>
        <p:blipFill rotWithShape="1">
          <a:blip r:embed="rId2"/>
          <a:srcRect l="27959" r="12507" b="-1"/>
          <a:stretch/>
        </p:blipFill>
        <p:spPr>
          <a:xfrm>
            <a:off x="21" y="10"/>
            <a:ext cx="5316698"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81FF9002-7A12-42DF-A363-2C269A0587D3}"/>
              </a:ext>
            </a:extLst>
          </p:cNvPr>
          <p:cNvSpPr txBox="1"/>
          <p:nvPr/>
        </p:nvSpPr>
        <p:spPr>
          <a:xfrm>
            <a:off x="5901966" y="1710121"/>
            <a:ext cx="610385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Stakeholders</a:t>
            </a:r>
          </a:p>
        </p:txBody>
      </p:sp>
      <p:sp>
        <p:nvSpPr>
          <p:cNvPr id="8" name="TextBox 7">
            <a:extLst>
              <a:ext uri="{FF2B5EF4-FFF2-40B4-BE49-F238E27FC236}">
                <a16:creationId xmlns:a16="http://schemas.microsoft.com/office/drawing/2014/main" id="{56E69C74-B70E-4954-91D7-FF09A552C972}"/>
              </a:ext>
            </a:extLst>
          </p:cNvPr>
          <p:cNvSpPr txBox="1"/>
          <p:nvPr/>
        </p:nvSpPr>
        <p:spPr>
          <a:xfrm>
            <a:off x="5955384" y="2615170"/>
            <a:ext cx="6103854"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Faculty Members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Departments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Administrations</a:t>
            </a:r>
          </a:p>
        </p:txBody>
      </p:sp>
    </p:spTree>
    <p:extLst>
      <p:ext uri="{BB962C8B-B14F-4D97-AF65-F5344CB8AC3E}">
        <p14:creationId xmlns:p14="http://schemas.microsoft.com/office/powerpoint/2010/main" val="380650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noculars looking out on island lighthouse">
            <a:extLst>
              <a:ext uri="{FF2B5EF4-FFF2-40B4-BE49-F238E27FC236}">
                <a16:creationId xmlns:a16="http://schemas.microsoft.com/office/drawing/2014/main" id="{69D32E94-F96C-4A1B-BB4A-F6EFE7005829}"/>
              </a:ext>
            </a:extLst>
          </p:cNvPr>
          <p:cNvPicPr>
            <a:picLocks noChangeAspect="1"/>
          </p:cNvPicPr>
          <p:nvPr/>
        </p:nvPicPr>
        <p:blipFill rotWithShape="1">
          <a:blip r:embed="rId2"/>
          <a:srcRect l="16878" r="16371" b="-2"/>
          <a:stretch/>
        </p:blipFill>
        <p:spPr>
          <a:xfrm>
            <a:off x="6378026" y="506691"/>
            <a:ext cx="5813974" cy="5844618"/>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6" name="TextBox 5">
            <a:extLst>
              <a:ext uri="{FF2B5EF4-FFF2-40B4-BE49-F238E27FC236}">
                <a16:creationId xmlns:a16="http://schemas.microsoft.com/office/drawing/2014/main" id="{0BF0BA56-ECB1-4A53-9CEF-D783551BA24F}"/>
              </a:ext>
            </a:extLst>
          </p:cNvPr>
          <p:cNvSpPr txBox="1"/>
          <p:nvPr/>
        </p:nvSpPr>
        <p:spPr>
          <a:xfrm>
            <a:off x="817775" y="1187484"/>
            <a:ext cx="610385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Languages:</a:t>
            </a:r>
          </a:p>
        </p:txBody>
      </p:sp>
      <p:sp>
        <p:nvSpPr>
          <p:cNvPr id="8" name="TextBox 7">
            <a:extLst>
              <a:ext uri="{FF2B5EF4-FFF2-40B4-BE49-F238E27FC236}">
                <a16:creationId xmlns:a16="http://schemas.microsoft.com/office/drawing/2014/main" id="{3D4A6935-51DB-45C9-90FD-26EB88602F91}"/>
              </a:ext>
            </a:extLst>
          </p:cNvPr>
          <p:cNvSpPr txBox="1"/>
          <p:nvPr/>
        </p:nvSpPr>
        <p:spPr>
          <a:xfrm>
            <a:off x="1166566" y="2156981"/>
            <a:ext cx="610385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Frontend: </a:t>
            </a:r>
            <a:r>
              <a:rPr lang="en-US" dirty="0">
                <a:latin typeface="Times New Roman" panose="02020603050405020304" pitchFamily="18" charset="0"/>
                <a:cs typeface="Times New Roman" panose="02020603050405020304" pitchFamily="18" charset="0"/>
              </a:rPr>
              <a:t>Flutter</a:t>
            </a:r>
          </a:p>
          <a:p>
            <a:r>
              <a:rPr lang="en-US" b="1" dirty="0">
                <a:latin typeface="Times New Roman" panose="02020603050405020304" pitchFamily="18" charset="0"/>
                <a:cs typeface="Times New Roman" panose="02020603050405020304" pitchFamily="18" charset="0"/>
              </a:rPr>
              <a:t>Backend: </a:t>
            </a:r>
            <a:r>
              <a:rPr lang="en-US" dirty="0">
                <a:latin typeface="Times New Roman" panose="02020603050405020304" pitchFamily="18" charset="0"/>
                <a:cs typeface="Times New Roman" panose="02020603050405020304" pitchFamily="18" charset="0"/>
              </a:rPr>
              <a:t>Python Django(Framework)</a:t>
            </a:r>
          </a:p>
        </p:txBody>
      </p:sp>
      <p:sp>
        <p:nvSpPr>
          <p:cNvPr id="10" name="TextBox 9">
            <a:extLst>
              <a:ext uri="{FF2B5EF4-FFF2-40B4-BE49-F238E27FC236}">
                <a16:creationId xmlns:a16="http://schemas.microsoft.com/office/drawing/2014/main" id="{3C08A706-BBCC-4D76-8208-79A8FD6C3287}"/>
              </a:ext>
            </a:extLst>
          </p:cNvPr>
          <p:cNvSpPr txBox="1"/>
          <p:nvPr/>
        </p:nvSpPr>
        <p:spPr>
          <a:xfrm>
            <a:off x="817775" y="3126478"/>
            <a:ext cx="6103854" cy="646331"/>
          </a:xfrm>
          <a:prstGeom prst="rect">
            <a:avLst/>
          </a:prstGeom>
          <a:noFill/>
        </p:spPr>
        <p:txBody>
          <a:bodyPr wrap="square">
            <a:spAutoFit/>
          </a:bodyPr>
          <a:lstStyle/>
          <a:p>
            <a:r>
              <a:rPr lang="en-SG" sz="3600"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Ide:</a:t>
            </a:r>
          </a:p>
        </p:txBody>
      </p:sp>
      <p:sp>
        <p:nvSpPr>
          <p:cNvPr id="12" name="TextBox 11">
            <a:extLst>
              <a:ext uri="{FF2B5EF4-FFF2-40B4-BE49-F238E27FC236}">
                <a16:creationId xmlns:a16="http://schemas.microsoft.com/office/drawing/2014/main" id="{4026536C-0D43-43F1-93C3-5D8865C87D38}"/>
              </a:ext>
            </a:extLst>
          </p:cNvPr>
          <p:cNvSpPr txBox="1"/>
          <p:nvPr/>
        </p:nvSpPr>
        <p:spPr>
          <a:xfrm>
            <a:off x="1166566" y="3772809"/>
            <a:ext cx="6103854" cy="646331"/>
          </a:xfrm>
          <a:prstGeom prst="rect">
            <a:avLst/>
          </a:prstGeom>
          <a:noFill/>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Android Studio</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Studio Code</a:t>
            </a:r>
          </a:p>
        </p:txBody>
      </p:sp>
    </p:spTree>
    <p:extLst>
      <p:ext uri="{BB962C8B-B14F-4D97-AF65-F5344CB8AC3E}">
        <p14:creationId xmlns:p14="http://schemas.microsoft.com/office/powerpoint/2010/main" val="1667396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421</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mission devnath</dc:creator>
  <cp:lastModifiedBy>mission devnath</cp:lastModifiedBy>
  <cp:revision>3</cp:revision>
  <dcterms:created xsi:type="dcterms:W3CDTF">2024-12-04T07:09:59Z</dcterms:created>
  <dcterms:modified xsi:type="dcterms:W3CDTF">2024-12-04T22:23:45Z</dcterms:modified>
</cp:coreProperties>
</file>