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7E5F6B-CE5D-40F2-A84B-B4E737C21057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3E805-112B-46C9-9FCE-B7422556D599}" v="125" dt="2023-04-01T08:42:15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sion devnath" userId="9fe9c61dc457e936" providerId="LiveId" clId="{BC35C237-992A-4CFA-8363-4A5404252124}"/>
    <pc:docChg chg="undo custSel delSld modSld modSection">
      <pc:chgData name="mission devnath" userId="9fe9c61dc457e936" providerId="LiveId" clId="{BC35C237-992A-4CFA-8363-4A5404252124}" dt="2023-04-02T04:36:02.652" v="211" actId="20577"/>
      <pc:docMkLst>
        <pc:docMk/>
      </pc:docMkLst>
      <pc:sldChg chg="del">
        <pc:chgData name="mission devnath" userId="9fe9c61dc457e936" providerId="LiveId" clId="{BC35C237-992A-4CFA-8363-4A5404252124}" dt="2023-04-01T18:46:41.906" v="0" actId="2696"/>
        <pc:sldMkLst>
          <pc:docMk/>
          <pc:sldMk cId="667020826" sldId="264"/>
        </pc:sldMkLst>
      </pc:sldChg>
      <pc:sldChg chg="modSp mod">
        <pc:chgData name="mission devnath" userId="9fe9c61dc457e936" providerId="LiveId" clId="{BC35C237-992A-4CFA-8363-4A5404252124}" dt="2023-04-02T02:58:30.642" v="178" actId="5793"/>
        <pc:sldMkLst>
          <pc:docMk/>
          <pc:sldMk cId="906604855" sldId="265"/>
        </pc:sldMkLst>
        <pc:spChg chg="mod">
          <ac:chgData name="mission devnath" userId="9fe9c61dc457e936" providerId="LiveId" clId="{BC35C237-992A-4CFA-8363-4A5404252124}" dt="2023-04-02T02:58:30.642" v="178" actId="5793"/>
          <ac:spMkLst>
            <pc:docMk/>
            <pc:sldMk cId="906604855" sldId="265"/>
            <ac:spMk id="3" creationId="{A6DB0EE0-282C-2A1B-027A-23BC85816D30}"/>
          </ac:spMkLst>
        </pc:spChg>
      </pc:sldChg>
      <pc:sldChg chg="modSp mod">
        <pc:chgData name="mission devnath" userId="9fe9c61dc457e936" providerId="LiveId" clId="{BC35C237-992A-4CFA-8363-4A5404252124}" dt="2023-04-02T03:13:40.447" v="183" actId="1076"/>
        <pc:sldMkLst>
          <pc:docMk/>
          <pc:sldMk cId="3767963852" sldId="266"/>
        </pc:sldMkLst>
        <pc:spChg chg="mod">
          <ac:chgData name="mission devnath" userId="9fe9c61dc457e936" providerId="LiveId" clId="{BC35C237-992A-4CFA-8363-4A5404252124}" dt="2023-04-01T18:52:03.255" v="20" actId="20577"/>
          <ac:spMkLst>
            <pc:docMk/>
            <pc:sldMk cId="3767963852" sldId="266"/>
            <ac:spMk id="4" creationId="{97C657C7-FA8C-2D74-8D78-3BF2EDC7B2CE}"/>
          </ac:spMkLst>
        </pc:spChg>
        <pc:spChg chg="mod">
          <ac:chgData name="mission devnath" userId="9fe9c61dc457e936" providerId="LiveId" clId="{BC35C237-992A-4CFA-8363-4A5404252124}" dt="2023-04-02T03:03:02.276" v="180" actId="20577"/>
          <ac:spMkLst>
            <pc:docMk/>
            <pc:sldMk cId="3767963852" sldId="266"/>
            <ac:spMk id="5" creationId="{F8DD2750-E483-CC60-9C48-80587305839F}"/>
          </ac:spMkLst>
        </pc:spChg>
        <pc:picChg chg="mod">
          <ac:chgData name="mission devnath" userId="9fe9c61dc457e936" providerId="LiveId" clId="{BC35C237-992A-4CFA-8363-4A5404252124}" dt="2023-04-02T03:13:40.447" v="183" actId="1076"/>
          <ac:picMkLst>
            <pc:docMk/>
            <pc:sldMk cId="3767963852" sldId="266"/>
            <ac:picMk id="7" creationId="{632A8311-2945-4F04-E6E5-5669EE6CE5F7}"/>
          </ac:picMkLst>
        </pc:picChg>
      </pc:sldChg>
      <pc:sldChg chg="modSp mod">
        <pc:chgData name="mission devnath" userId="9fe9c61dc457e936" providerId="LiveId" clId="{BC35C237-992A-4CFA-8363-4A5404252124}" dt="2023-04-02T02:55:34.466" v="110" actId="20577"/>
        <pc:sldMkLst>
          <pc:docMk/>
          <pc:sldMk cId="745916025" sldId="267"/>
        </pc:sldMkLst>
        <pc:spChg chg="mod">
          <ac:chgData name="mission devnath" userId="9fe9c61dc457e936" providerId="LiveId" clId="{BC35C237-992A-4CFA-8363-4A5404252124}" dt="2023-04-02T02:55:34.466" v="110" actId="20577"/>
          <ac:spMkLst>
            <pc:docMk/>
            <pc:sldMk cId="745916025" sldId="267"/>
            <ac:spMk id="6" creationId="{4A777CD7-9E9E-FF29-6922-4F8B18D2D3D6}"/>
          </ac:spMkLst>
        </pc:spChg>
        <pc:spChg chg="mod">
          <ac:chgData name="mission devnath" userId="9fe9c61dc457e936" providerId="LiveId" clId="{BC35C237-992A-4CFA-8363-4A5404252124}" dt="2023-04-01T20:34:11.711" v="58" actId="1076"/>
          <ac:spMkLst>
            <pc:docMk/>
            <pc:sldMk cId="745916025" sldId="267"/>
            <ac:spMk id="9" creationId="{CF759329-20AA-1880-FE83-DC9A10079E7B}"/>
          </ac:spMkLst>
        </pc:spChg>
      </pc:sldChg>
      <pc:sldChg chg="modSp mod">
        <pc:chgData name="mission devnath" userId="9fe9c61dc457e936" providerId="LiveId" clId="{BC35C237-992A-4CFA-8363-4A5404252124}" dt="2023-04-02T04:36:02.652" v="211" actId="20577"/>
        <pc:sldMkLst>
          <pc:docMk/>
          <pc:sldMk cId="3182245676" sldId="268"/>
        </pc:sldMkLst>
        <pc:spChg chg="mod">
          <ac:chgData name="mission devnath" userId="9fe9c61dc457e936" providerId="LiveId" clId="{BC35C237-992A-4CFA-8363-4A5404252124}" dt="2023-04-02T04:36:02.652" v="211" actId="20577"/>
          <ac:spMkLst>
            <pc:docMk/>
            <pc:sldMk cId="3182245676" sldId="268"/>
            <ac:spMk id="11" creationId="{28667FED-476D-8C3D-A881-6D9A52C19BBD}"/>
          </ac:spMkLst>
        </pc:spChg>
      </pc:sldChg>
      <pc:sldChg chg="modSp mod">
        <pc:chgData name="mission devnath" userId="9fe9c61dc457e936" providerId="LiveId" clId="{BC35C237-992A-4CFA-8363-4A5404252124}" dt="2023-04-02T03:40:10.786" v="185" actId="14100"/>
        <pc:sldMkLst>
          <pc:docMk/>
          <pc:sldMk cId="3666129541" sldId="270"/>
        </pc:sldMkLst>
        <pc:spChg chg="mod">
          <ac:chgData name="mission devnath" userId="9fe9c61dc457e936" providerId="LiveId" clId="{BC35C237-992A-4CFA-8363-4A5404252124}" dt="2023-04-02T03:40:03.082" v="184" actId="14100"/>
          <ac:spMkLst>
            <pc:docMk/>
            <pc:sldMk cId="3666129541" sldId="270"/>
            <ac:spMk id="11" creationId="{77BCE8D4-72F0-D281-B100-44357881F84C}"/>
          </ac:spMkLst>
        </pc:spChg>
        <pc:spChg chg="mod">
          <ac:chgData name="mission devnath" userId="9fe9c61dc457e936" providerId="LiveId" clId="{BC35C237-992A-4CFA-8363-4A5404252124}" dt="2023-04-02T03:40:10.786" v="185" actId="14100"/>
          <ac:spMkLst>
            <pc:docMk/>
            <pc:sldMk cId="3666129541" sldId="270"/>
            <ac:spMk id="13" creationId="{BDA900B0-6AFD-D28D-A994-0006CFC48A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7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4022" y="-31749"/>
            <a:ext cx="2742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501" y="6499225"/>
            <a:ext cx="2040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0554" y="647858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875" y="115154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Project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proposal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874" y="375768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~WELCOME~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A7B094-6974-3144-2E92-B41E6C9D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0"/>
            <a:ext cx="2743200" cy="365125"/>
          </a:xfrm>
        </p:spPr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B3B07E-9E49-9716-E415-D838CE2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1754" y="6462111"/>
            <a:ext cx="5124886" cy="365125"/>
          </a:xfrm>
        </p:spPr>
        <p:txBody>
          <a:bodyPr/>
          <a:lstStyle/>
          <a:p>
            <a:r>
              <a:rPr lang="en-US" dirty="0"/>
              <a:t>Software Project Lab-1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F7D30E-C464-3501-B82E-73E9660A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031" y="646211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C42CB-5C91-B545-25A9-5D8FF08872AB}"/>
              </a:ext>
            </a:extLst>
          </p:cNvPr>
          <p:cNvSpPr/>
          <p:nvPr/>
        </p:nvSpPr>
        <p:spPr>
          <a:xfrm>
            <a:off x="1859280" y="1666240"/>
            <a:ext cx="8625840" cy="26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CC"/>
                </a:solidFill>
                <a:latin typeface="Arial Black" panose="020B0A04020102020204" pitchFamily="34" charset="0"/>
              </a:rPr>
              <a:t>~Thank You~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9547-87D7-07EE-9FEE-1D51468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7D89-0A00-6348-25E9-88A8D3F8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D16C2-6E85-56DB-EB5B-158AE40E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DE5F-DA0A-8BBD-7CB8-75AA8297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250" y="729575"/>
            <a:ext cx="8791575" cy="229572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Arial Black" panose="020B0A04020102020204" pitchFamily="34" charset="0"/>
              </a:rPr>
              <a:t>‘IIT HelpDesk’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0EE0-282C-2A1B-027A-23BC85816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323" y="3178885"/>
            <a:ext cx="7986557" cy="1879498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it do?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Enrich teachers-students collaboration in real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time through Online.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08514-AA98-079E-3BCE-F47CD751ED1E}"/>
              </a:ext>
            </a:extLst>
          </p:cNvPr>
          <p:cNvSpPr/>
          <p:nvPr/>
        </p:nvSpPr>
        <p:spPr>
          <a:xfrm>
            <a:off x="6096000" y="2334639"/>
            <a:ext cx="8314920" cy="612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command line multi clients chatroom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C243DD0-877E-5FB6-F45D-EAC0743C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6" y="1624953"/>
            <a:ext cx="4059162" cy="410507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AA4C73-EAE7-B5E8-4E4D-97ABC56A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55811"/>
            <a:ext cx="2743200" cy="365125"/>
          </a:xfrm>
        </p:spPr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D388F3-083A-0C57-3C49-CA7C7DE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2625" y="6497319"/>
            <a:ext cx="5124886" cy="365125"/>
          </a:xfrm>
        </p:spPr>
        <p:txBody>
          <a:bodyPr/>
          <a:lstStyle/>
          <a:p>
            <a:r>
              <a:rPr lang="en-US" dirty="0"/>
              <a:t>Software Project Lab-1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EF0854-E945-4CD0-EE29-8E2FDCDC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8511" y="64370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0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32E7-FAB7-6B8E-ACD0-00E63FDD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16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CC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EF10-C58E-2E6F-FB8B-4FBEFE5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9190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CC"/>
                </a:solidFill>
                <a:latin typeface="Arial Black" panose="020B0A04020102020204" pitchFamily="34" charset="0"/>
              </a:rPr>
              <a:t>OBJECTIVE</a:t>
            </a:r>
          </a:p>
          <a:p>
            <a:pPr marL="0" indent="0">
              <a:buNone/>
            </a:pPr>
            <a:endParaRPr lang="en-US" sz="2000" dirty="0">
              <a:solidFill>
                <a:srgbClr val="FFFFCC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657C7-FA8C-2D74-8D78-3BF2EDC7B2CE}"/>
              </a:ext>
            </a:extLst>
          </p:cNvPr>
          <p:cNvSpPr/>
          <p:nvPr/>
        </p:nvSpPr>
        <p:spPr>
          <a:xfrm>
            <a:off x="791308" y="1332075"/>
            <a:ext cx="7428656" cy="1478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Offering a platform for real-time collaboration.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information exchange.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opinions reach sirs quickly.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any notice within a second.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D2750-E483-CC60-9C48-80587305839F}"/>
              </a:ext>
            </a:extLst>
          </p:cNvPr>
          <p:cNvSpPr/>
          <p:nvPr/>
        </p:nvSpPr>
        <p:spPr>
          <a:xfrm>
            <a:off x="791308" y="3763533"/>
            <a:ext cx="5883812" cy="17623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and fast.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our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learning &amp; supporting skills.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communication.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Secure.</a:t>
            </a:r>
          </a:p>
        </p:txBody>
      </p:sp>
      <p:pic>
        <p:nvPicPr>
          <p:cNvPr id="7" name="Picture 6" descr="A picture containing text, wall, indoor, ceiling&#10;&#10;Description automatically generated">
            <a:extLst>
              <a:ext uri="{FF2B5EF4-FFF2-40B4-BE49-F238E27FC236}">
                <a16:creationId xmlns:a16="http://schemas.microsoft.com/office/drawing/2014/main" id="{632A8311-2945-4F04-E6E5-5669EE6C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26" y="1740715"/>
            <a:ext cx="4860974" cy="309274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6411B86-1BBE-A53C-A151-97A9C74D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237DDF-D77F-8ECC-7750-2F0A453A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D8194-C39F-F5CC-D734-8C8EB15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6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6432C8-EC3B-6AAC-5321-FE7C395B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8" y="849781"/>
            <a:ext cx="6549372" cy="51584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777CD7-9E9E-FF29-6922-4F8B18D2D3D6}"/>
              </a:ext>
            </a:extLst>
          </p:cNvPr>
          <p:cNvSpPr/>
          <p:nvPr/>
        </p:nvSpPr>
        <p:spPr>
          <a:xfrm>
            <a:off x="7498237" y="1600608"/>
            <a:ext cx="3903406" cy="515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Log-in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client facilities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history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Encrypting messages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84FB-8B84-2A1E-43ED-94FE682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007B93-F55D-4653-E2E7-6A6937D2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6A181D-3B4F-3AB0-2BA7-6828D76F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59329-20AA-1880-FE83-DC9A10079E7B}"/>
              </a:ext>
            </a:extLst>
          </p:cNvPr>
          <p:cNvSpPr/>
          <p:nvPr/>
        </p:nvSpPr>
        <p:spPr>
          <a:xfrm>
            <a:off x="7630160" y="2174240"/>
            <a:ext cx="3200400" cy="9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FFFFCC"/>
                </a:solidFill>
                <a:latin typeface="Arial Black" panose="020B0A0402010202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4591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1DF0C-EDBE-9795-354F-3332793ADC5A}"/>
              </a:ext>
            </a:extLst>
          </p:cNvPr>
          <p:cNvSpPr/>
          <p:nvPr/>
        </p:nvSpPr>
        <p:spPr>
          <a:xfrm>
            <a:off x="892705" y="467361"/>
            <a:ext cx="3856037" cy="16398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baseline="0" dirty="0">
                <a:solidFill>
                  <a:srgbClr val="FFFFCC"/>
                </a:solidFill>
                <a:latin typeface="Arial Black" panose="020B0A04020102020204" pitchFamily="34" charset="0"/>
                <a:ea typeface="+mj-ea"/>
                <a:cs typeface="+mj-cs"/>
              </a:rPr>
              <a:t>Challenges</a:t>
            </a:r>
          </a:p>
        </p:txBody>
      </p:sp>
      <p:pic>
        <p:nvPicPr>
          <p:cNvPr id="4" name="Graphic 3" descr="Aspiration with solid fill">
            <a:extLst>
              <a:ext uri="{FF2B5EF4-FFF2-40B4-BE49-F238E27FC236}">
                <a16:creationId xmlns:a16="http://schemas.microsoft.com/office/drawing/2014/main" id="{3B10F128-F5DF-1A9F-7AEC-165C605D8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92665"/>
            <a:ext cx="5198534" cy="519853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8667FED-476D-8C3D-A881-6D9A52C1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6249775" cy="35417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 is a hectic process.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this project on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quality of this project.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Securing and storing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 and run the network environment through cli.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60E729-0C46-1F3C-EF32-EA4B8D3E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61DDE4-4D86-038B-5A3D-ACAB756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9457F8-AE0C-C1DA-AF16-83043D5F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77E744-465D-84D3-E6DD-2D81C479ADBC}"/>
              </a:ext>
            </a:extLst>
          </p:cNvPr>
          <p:cNvSpPr/>
          <p:nvPr/>
        </p:nvSpPr>
        <p:spPr>
          <a:xfrm>
            <a:off x="1485306" y="520431"/>
            <a:ext cx="9659565" cy="1614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000" dirty="0">
                <a:solidFill>
                  <a:srgbClr val="FFFFCC"/>
                </a:solidFill>
                <a:latin typeface="Arial Black" panose="020B0A04020102020204" pitchFamily="34" charset="0"/>
              </a:rPr>
              <a:t>Knowledge: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CD25E-B5A5-8ECC-D3FA-2F2CA26B5E4A}"/>
              </a:ext>
            </a:extLst>
          </p:cNvPr>
          <p:cNvSpPr/>
          <p:nvPr/>
        </p:nvSpPr>
        <p:spPr>
          <a:xfrm>
            <a:off x="1485306" y="2324912"/>
            <a:ext cx="7062280" cy="1235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000" dirty="0">
                <a:solidFill>
                  <a:srgbClr val="FFFF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Language and IDEs:</a:t>
            </a:r>
          </a:p>
          <a:p>
            <a:endParaRPr lang="en-US" sz="2000" dirty="0">
              <a:solidFill>
                <a:srgbClr val="FFFFC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D9C2F17-ECF9-0802-ED2C-0E45B9FE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2" y="2978918"/>
            <a:ext cx="3268492" cy="3268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E44F3-3768-8C27-5B85-98717BB9B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4" y="3560325"/>
            <a:ext cx="2368888" cy="21056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F019-0B4E-90C1-34EC-030FA8F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E63BC-400F-21E4-248C-F87A42C1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A25B9E-60EE-3584-2A07-6585E3B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BD710-FBFF-5525-4923-4184FDB90524}"/>
              </a:ext>
            </a:extLst>
          </p:cNvPr>
          <p:cNvSpPr/>
          <p:nvPr/>
        </p:nvSpPr>
        <p:spPr>
          <a:xfrm>
            <a:off x="1422400" y="396240"/>
            <a:ext cx="8514080" cy="6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FFCC"/>
                </a:solidFill>
                <a:latin typeface="Arial Black" panose="020B0A04020102020204" pitchFamily="34" charset="0"/>
              </a:rPr>
              <a:t>PROPOSED TIMELINE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3B927C5-E742-C014-A496-96D8056D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49928"/>
              </p:ext>
            </p:extLst>
          </p:nvPr>
        </p:nvGraphicFramePr>
        <p:xfrm>
          <a:off x="1564640" y="1361440"/>
          <a:ext cx="9255762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583910701"/>
                    </a:ext>
                  </a:extLst>
                </a:gridCol>
                <a:gridCol w="1449494">
                  <a:extLst>
                    <a:ext uri="{9D8B030D-6E8A-4147-A177-3AD203B41FA5}">
                      <a16:colId xmlns:a16="http://schemas.microsoft.com/office/drawing/2014/main" val="3373392974"/>
                    </a:ext>
                  </a:extLst>
                </a:gridCol>
                <a:gridCol w="1542627">
                  <a:extLst>
                    <a:ext uri="{9D8B030D-6E8A-4147-A177-3AD203B41FA5}">
                      <a16:colId xmlns:a16="http://schemas.microsoft.com/office/drawing/2014/main" val="2831366683"/>
                    </a:ext>
                  </a:extLst>
                </a:gridCol>
                <a:gridCol w="1542627">
                  <a:extLst>
                    <a:ext uri="{9D8B030D-6E8A-4147-A177-3AD203B41FA5}">
                      <a16:colId xmlns:a16="http://schemas.microsoft.com/office/drawing/2014/main" val="3741418927"/>
                    </a:ext>
                  </a:extLst>
                </a:gridCol>
                <a:gridCol w="1542627">
                  <a:extLst>
                    <a:ext uri="{9D8B030D-6E8A-4147-A177-3AD203B41FA5}">
                      <a16:colId xmlns:a16="http://schemas.microsoft.com/office/drawing/2014/main" val="1281391858"/>
                    </a:ext>
                  </a:extLst>
                </a:gridCol>
                <a:gridCol w="1542627">
                  <a:extLst>
                    <a:ext uri="{9D8B030D-6E8A-4147-A177-3AD203B41FA5}">
                      <a16:colId xmlns:a16="http://schemas.microsoft.com/office/drawing/2014/main" val="3735927826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2833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Proposal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491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</a:t>
                      </a:r>
                    </a:p>
                    <a:p>
                      <a:pPr algn="ctr"/>
                      <a:r>
                        <a:rPr lang="en-US" dirty="0"/>
                        <a:t>gathering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326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Feasibility</a:t>
                      </a:r>
                    </a:p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26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0821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475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0658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923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7BCE8D4-72F0-D281-B100-44357881F84C}"/>
              </a:ext>
            </a:extLst>
          </p:cNvPr>
          <p:cNvSpPr/>
          <p:nvPr/>
        </p:nvSpPr>
        <p:spPr>
          <a:xfrm>
            <a:off x="3180080" y="2092008"/>
            <a:ext cx="16256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900B0-6AFD-D28D-A994-0006CFC48ABE}"/>
              </a:ext>
            </a:extLst>
          </p:cNvPr>
          <p:cNvSpPr/>
          <p:nvPr/>
        </p:nvSpPr>
        <p:spPr>
          <a:xfrm>
            <a:off x="3342640" y="2773680"/>
            <a:ext cx="5994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434B-896D-84AD-1658-D7BF37BFB000}"/>
              </a:ext>
            </a:extLst>
          </p:cNvPr>
          <p:cNvSpPr/>
          <p:nvPr/>
        </p:nvSpPr>
        <p:spPr>
          <a:xfrm>
            <a:off x="3972560" y="3352800"/>
            <a:ext cx="2641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40BDB-F633-5CA4-B71B-F57A049A67AF}"/>
              </a:ext>
            </a:extLst>
          </p:cNvPr>
          <p:cNvSpPr/>
          <p:nvPr/>
        </p:nvSpPr>
        <p:spPr>
          <a:xfrm>
            <a:off x="4236720" y="4013200"/>
            <a:ext cx="7721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B633A-0660-3991-88C4-CE2643026A2E}"/>
              </a:ext>
            </a:extLst>
          </p:cNvPr>
          <p:cNvSpPr/>
          <p:nvPr/>
        </p:nvSpPr>
        <p:spPr>
          <a:xfrm>
            <a:off x="5008880" y="4602480"/>
            <a:ext cx="37388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F6F37C-82DD-A12B-A5F6-E5DC51554A5E}"/>
              </a:ext>
            </a:extLst>
          </p:cNvPr>
          <p:cNvSpPr/>
          <p:nvPr/>
        </p:nvSpPr>
        <p:spPr>
          <a:xfrm>
            <a:off x="8747760" y="5262880"/>
            <a:ext cx="57912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C3154-CD9E-C1BB-7C62-35CCB2591865}"/>
              </a:ext>
            </a:extLst>
          </p:cNvPr>
          <p:cNvSpPr/>
          <p:nvPr/>
        </p:nvSpPr>
        <p:spPr>
          <a:xfrm>
            <a:off x="9326880" y="5760720"/>
            <a:ext cx="40640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7979D-B6BB-8CBA-3972-03F9D8B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EF1D2-BA6C-CCEE-CC8C-B0DA8C3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C70D-8319-364C-969C-8BCF9E45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0A5CA-F41D-75D7-1A40-6B34241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8C62F-5B67-61CE-4268-35802062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831D5-4F75-F348-560D-046D076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1C38E-6BC9-C476-B811-ABC544254481}"/>
              </a:ext>
            </a:extLst>
          </p:cNvPr>
          <p:cNvSpPr/>
          <p:nvPr/>
        </p:nvSpPr>
        <p:spPr>
          <a:xfrm>
            <a:off x="2473960" y="995680"/>
            <a:ext cx="7244080" cy="12141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rgbClr val="FFFF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Deliverables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10C2E-5400-FC3C-CD72-5C42D78AFE4E}"/>
              </a:ext>
            </a:extLst>
          </p:cNvPr>
          <p:cNvSpPr/>
          <p:nvPr/>
        </p:nvSpPr>
        <p:spPr>
          <a:xfrm>
            <a:off x="1482702" y="2124415"/>
            <a:ext cx="2743858" cy="657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B759B-0B35-7F4D-148D-92E37E72B711}"/>
              </a:ext>
            </a:extLst>
          </p:cNvPr>
          <p:cNvSpPr txBox="1"/>
          <p:nvPr/>
        </p:nvSpPr>
        <p:spPr>
          <a:xfrm>
            <a:off x="5046980" y="2139656"/>
            <a:ext cx="24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F4B6C-3FEE-052B-E89A-D36791CFA44C}"/>
              </a:ext>
            </a:extLst>
          </p:cNvPr>
          <p:cNvSpPr/>
          <p:nvPr/>
        </p:nvSpPr>
        <p:spPr>
          <a:xfrm>
            <a:off x="7190740" y="2049496"/>
            <a:ext cx="2814320" cy="641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 File</a:t>
            </a:r>
          </a:p>
        </p:txBody>
      </p:sp>
    </p:spTree>
    <p:extLst>
      <p:ext uri="{BB962C8B-B14F-4D97-AF65-F5344CB8AC3E}">
        <p14:creationId xmlns:p14="http://schemas.microsoft.com/office/powerpoint/2010/main" val="9060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55000"/>
                    </a14:imgEffect>
                    <a14:imgEffect>
                      <a14:brightnessContrast bright="-1000" contrast="-4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C4762-781D-0A45-DC21-84EACC442872}"/>
              </a:ext>
            </a:extLst>
          </p:cNvPr>
          <p:cNvSpPr/>
          <p:nvPr/>
        </p:nvSpPr>
        <p:spPr>
          <a:xfrm>
            <a:off x="3190240" y="2585720"/>
            <a:ext cx="4958080" cy="84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D03DCC-4E2B-793D-5CAF-111372395D7B}"/>
              </a:ext>
            </a:extLst>
          </p:cNvPr>
          <p:cNvSpPr/>
          <p:nvPr/>
        </p:nvSpPr>
        <p:spPr>
          <a:xfrm>
            <a:off x="8290560" y="3840480"/>
            <a:ext cx="2489200" cy="2103120"/>
          </a:xfrm>
          <a:prstGeom prst="actionButtonHelp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ADE26-2714-4929-52BF-CEE0DE0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6392-37A6-80FD-BDFE-BC0EFE7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Project Lab-1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F9B0-90F9-6C6E-B6CF-57CA05E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7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230</Words>
  <Application>Microsoft Office PowerPoint</Application>
  <PresentationFormat>Widescreen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Rockwell</vt:lpstr>
      <vt:lpstr>Tw Cen MT</vt:lpstr>
      <vt:lpstr>Wingdings</vt:lpstr>
      <vt:lpstr>Circuit</vt:lpstr>
      <vt:lpstr>Project  proposal presentation</vt:lpstr>
      <vt:lpstr>‘IIT HelpDesk’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proposal presentation</dc:title>
  <dc:creator>mission devnath</dc:creator>
  <cp:lastModifiedBy>mission devnath</cp:lastModifiedBy>
  <cp:revision>2</cp:revision>
  <dcterms:created xsi:type="dcterms:W3CDTF">2023-03-31T18:50:22Z</dcterms:created>
  <dcterms:modified xsi:type="dcterms:W3CDTF">2023-04-02T04:36:05Z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