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handoutMasterIdLst>
    <p:handoutMasterId r:id="rId13"/>
  </p:handoutMasterIdLst>
  <p:sldIdLst>
    <p:sldId id="268" r:id="rId2"/>
    <p:sldId id="285" r:id="rId3"/>
    <p:sldId id="277" r:id="rId4"/>
    <p:sldId id="283" r:id="rId5"/>
    <p:sldId id="271" r:id="rId6"/>
    <p:sldId id="278" r:id="rId7"/>
    <p:sldId id="280" r:id="rId8"/>
    <p:sldId id="287" r:id="rId9"/>
    <p:sldId id="286" r:id="rId10"/>
    <p:sldId id="28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8371"/>
    <a:srgbClr val="B6936E"/>
    <a:srgbClr val="14415C"/>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92AE36-EBE8-4121-A992-9AD587181CE8}" v="41" dt="2023-08-30T07:09:47.963"/>
  </p1510:revLst>
</p1510:revInfo>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p:cViewPr varScale="1">
        <p:scale>
          <a:sx n="79" d="100"/>
          <a:sy n="79" d="100"/>
        </p:scale>
        <p:origin x="773" y="72"/>
      </p:cViewPr>
      <p:guideLst/>
    </p:cSldViewPr>
  </p:slid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ssion devnath" userId="9fe9c61dc457e936" providerId="LiveId" clId="{AD92AE36-EBE8-4121-A992-9AD587181CE8}"/>
    <pc:docChg chg="undo custSel addSld delSld modSld sldOrd">
      <pc:chgData name="mission devnath" userId="9fe9c61dc457e936" providerId="LiveId" clId="{AD92AE36-EBE8-4121-A992-9AD587181CE8}" dt="2023-08-30T08:50:31.621" v="983"/>
      <pc:docMkLst>
        <pc:docMk/>
      </pc:docMkLst>
      <pc:sldChg chg="modSp del mod">
        <pc:chgData name="mission devnath" userId="9fe9c61dc457e936" providerId="LiveId" clId="{AD92AE36-EBE8-4121-A992-9AD587181CE8}" dt="2023-08-29T17:32:15.838" v="241" actId="2696"/>
        <pc:sldMkLst>
          <pc:docMk/>
          <pc:sldMk cId="862656488" sldId="267"/>
        </pc:sldMkLst>
        <pc:spChg chg="mod">
          <ac:chgData name="mission devnath" userId="9fe9c61dc457e936" providerId="LiveId" clId="{AD92AE36-EBE8-4121-A992-9AD587181CE8}" dt="2023-06-15T10:42:54.451" v="178" actId="1076"/>
          <ac:spMkLst>
            <pc:docMk/>
            <pc:sldMk cId="862656488" sldId="267"/>
            <ac:spMk id="4" creationId="{9B8FA9AF-D69C-D938-148C-E66D780E5445}"/>
          </ac:spMkLst>
        </pc:spChg>
        <pc:spChg chg="mod">
          <ac:chgData name="mission devnath" userId="9fe9c61dc457e936" providerId="LiveId" clId="{AD92AE36-EBE8-4121-A992-9AD587181CE8}" dt="2023-06-15T09:22:17.457" v="83" actId="20577"/>
          <ac:spMkLst>
            <pc:docMk/>
            <pc:sldMk cId="862656488" sldId="267"/>
            <ac:spMk id="6" creationId="{FACA9C8A-AA3E-DCE3-150D-B8656F5971EF}"/>
          </ac:spMkLst>
        </pc:spChg>
        <pc:spChg chg="mod">
          <ac:chgData name="mission devnath" userId="9fe9c61dc457e936" providerId="LiveId" clId="{AD92AE36-EBE8-4121-A992-9AD587181CE8}" dt="2023-06-14T16:41:28.600" v="7" actId="1076"/>
          <ac:spMkLst>
            <pc:docMk/>
            <pc:sldMk cId="862656488" sldId="267"/>
            <ac:spMk id="7" creationId="{315D04C1-1A17-5FC3-38A9-46333CCBB448}"/>
          </ac:spMkLst>
        </pc:spChg>
        <pc:spChg chg="mod">
          <ac:chgData name="mission devnath" userId="9fe9c61dc457e936" providerId="LiveId" clId="{AD92AE36-EBE8-4121-A992-9AD587181CE8}" dt="2023-08-29T17:28:25.445" v="222" actId="255"/>
          <ac:spMkLst>
            <pc:docMk/>
            <pc:sldMk cId="862656488" sldId="267"/>
            <ac:spMk id="8" creationId="{8E3F0D19-9BCE-0F27-2707-E6199EB0D4B5}"/>
          </ac:spMkLst>
        </pc:spChg>
        <pc:spChg chg="mod">
          <ac:chgData name="mission devnath" userId="9fe9c61dc457e936" providerId="LiveId" clId="{AD92AE36-EBE8-4121-A992-9AD587181CE8}" dt="2023-08-29T17:26:46.364" v="180" actId="1076"/>
          <ac:spMkLst>
            <pc:docMk/>
            <pc:sldMk cId="862656488" sldId="267"/>
            <ac:spMk id="9" creationId="{0271027D-E576-633B-76E0-7CB42D5C2536}"/>
          </ac:spMkLst>
        </pc:spChg>
      </pc:sldChg>
      <pc:sldChg chg="addSp delSp modSp mod">
        <pc:chgData name="mission devnath" userId="9fe9c61dc457e936" providerId="LiveId" clId="{AD92AE36-EBE8-4121-A992-9AD587181CE8}" dt="2023-08-30T08:50:31.621" v="983"/>
        <pc:sldMkLst>
          <pc:docMk/>
          <pc:sldMk cId="2352749048" sldId="268"/>
        </pc:sldMkLst>
        <pc:spChg chg="mod">
          <ac:chgData name="mission devnath" userId="9fe9c61dc457e936" providerId="LiveId" clId="{AD92AE36-EBE8-4121-A992-9AD587181CE8}" dt="2023-08-30T06:33:19.968" v="916" actId="27107"/>
          <ac:spMkLst>
            <pc:docMk/>
            <pc:sldMk cId="2352749048" sldId="268"/>
            <ac:spMk id="3" creationId="{852A3D91-AB3F-4EDF-B87E-FDDF6C5DC4CF}"/>
          </ac:spMkLst>
        </pc:spChg>
        <pc:spChg chg="mod">
          <ac:chgData name="mission devnath" userId="9fe9c61dc457e936" providerId="LiveId" clId="{AD92AE36-EBE8-4121-A992-9AD587181CE8}" dt="2023-08-29T18:09:27.685" v="850" actId="20577"/>
          <ac:spMkLst>
            <pc:docMk/>
            <pc:sldMk cId="2352749048" sldId="268"/>
            <ac:spMk id="4" creationId="{B87C4116-1C31-0523-4E2B-F70DB2ABC073}"/>
          </ac:spMkLst>
        </pc:spChg>
        <pc:spChg chg="mod">
          <ac:chgData name="mission devnath" userId="9fe9c61dc457e936" providerId="LiveId" clId="{AD92AE36-EBE8-4121-A992-9AD587181CE8}" dt="2023-08-29T18:00:40.174" v="753" actId="255"/>
          <ac:spMkLst>
            <pc:docMk/>
            <pc:sldMk cId="2352749048" sldId="268"/>
            <ac:spMk id="5" creationId="{F5638822-0519-D779-1441-FA91904F0EF2}"/>
          </ac:spMkLst>
        </pc:spChg>
        <pc:spChg chg="mod">
          <ac:chgData name="mission devnath" userId="9fe9c61dc457e936" providerId="LiveId" clId="{AD92AE36-EBE8-4121-A992-9AD587181CE8}" dt="2023-06-14T16:44:04.616" v="13" actId="1076"/>
          <ac:spMkLst>
            <pc:docMk/>
            <pc:sldMk cId="2352749048" sldId="268"/>
            <ac:spMk id="6" creationId="{80033F85-AD5C-2080-AC10-F392CD5676E1}"/>
          </ac:spMkLst>
        </pc:spChg>
        <pc:spChg chg="mod">
          <ac:chgData name="mission devnath" userId="9fe9c61dc457e936" providerId="LiveId" clId="{AD92AE36-EBE8-4121-A992-9AD587181CE8}" dt="2023-08-29T17:30:37.478" v="228" actId="14100"/>
          <ac:spMkLst>
            <pc:docMk/>
            <pc:sldMk cId="2352749048" sldId="268"/>
            <ac:spMk id="10" creationId="{08B8A7BD-F994-5F16-8E7F-03F4464EFD3E}"/>
          </ac:spMkLst>
        </pc:spChg>
        <pc:spChg chg="mod">
          <ac:chgData name="mission devnath" userId="9fe9c61dc457e936" providerId="LiveId" clId="{AD92AE36-EBE8-4121-A992-9AD587181CE8}" dt="2023-08-29T17:30:37.478" v="228" actId="14100"/>
          <ac:spMkLst>
            <pc:docMk/>
            <pc:sldMk cId="2352749048" sldId="268"/>
            <ac:spMk id="11" creationId="{D862F58E-D3DB-96B4-9841-C5402CDB30FD}"/>
          </ac:spMkLst>
        </pc:spChg>
        <pc:spChg chg="add del mod">
          <ac:chgData name="mission devnath" userId="9fe9c61dc457e936" providerId="LiveId" clId="{AD92AE36-EBE8-4121-A992-9AD587181CE8}" dt="2023-08-29T17:31:45.950" v="239"/>
          <ac:spMkLst>
            <pc:docMk/>
            <pc:sldMk cId="2352749048" sldId="268"/>
            <ac:spMk id="12" creationId="{B5778E2E-BDB2-A8DB-5E2B-1E686865F940}"/>
          </ac:spMkLst>
        </pc:spChg>
        <pc:spChg chg="add del mod">
          <ac:chgData name="mission devnath" userId="9fe9c61dc457e936" providerId="LiveId" clId="{AD92AE36-EBE8-4121-A992-9AD587181CE8}" dt="2023-08-30T08:50:31.621" v="983"/>
          <ac:spMkLst>
            <pc:docMk/>
            <pc:sldMk cId="2352749048" sldId="268"/>
            <ac:spMk id="13" creationId="{07E2E922-DA1D-1EDD-91A6-62633FE3BE06}"/>
          </ac:spMkLst>
        </pc:spChg>
        <pc:grpChg chg="add mod">
          <ac:chgData name="mission devnath" userId="9fe9c61dc457e936" providerId="LiveId" clId="{AD92AE36-EBE8-4121-A992-9AD587181CE8}" dt="2023-08-29T17:30:37.478" v="228" actId="14100"/>
          <ac:grpSpMkLst>
            <pc:docMk/>
            <pc:sldMk cId="2352749048" sldId="268"/>
            <ac:grpSpMk id="8" creationId="{D49FC643-95F5-05CE-A0D2-1A6855BD246D}"/>
          </ac:grpSpMkLst>
        </pc:grpChg>
        <pc:picChg chg="add del mod">
          <ac:chgData name="mission devnath" userId="9fe9c61dc457e936" providerId="LiveId" clId="{AD92AE36-EBE8-4121-A992-9AD587181CE8}" dt="2023-08-29T17:27:55.214" v="216"/>
          <ac:picMkLst>
            <pc:docMk/>
            <pc:sldMk cId="2352749048" sldId="268"/>
            <ac:picMk id="7" creationId="{05C7CF40-2084-A079-C004-1E373FF73DEB}"/>
          </ac:picMkLst>
        </pc:picChg>
        <pc:picChg chg="del mod">
          <ac:chgData name="mission devnath" userId="9fe9c61dc457e936" providerId="LiveId" clId="{AD92AE36-EBE8-4121-A992-9AD587181CE8}" dt="2023-08-29T17:30:43.675" v="229" actId="21"/>
          <ac:picMkLst>
            <pc:docMk/>
            <pc:sldMk cId="2352749048" sldId="268"/>
            <ac:picMk id="9" creationId="{FC7E2CCC-C53E-454B-9DE0-F2484BA0FF9D}"/>
          </ac:picMkLst>
        </pc:picChg>
      </pc:sldChg>
      <pc:sldChg chg="delSp modSp mod">
        <pc:chgData name="mission devnath" userId="9fe9c61dc457e936" providerId="LiveId" clId="{AD92AE36-EBE8-4121-A992-9AD587181CE8}" dt="2023-08-29T18:02:22.500" v="777" actId="113"/>
        <pc:sldMkLst>
          <pc:docMk/>
          <pc:sldMk cId="537041003" sldId="271"/>
        </pc:sldMkLst>
        <pc:spChg chg="mod">
          <ac:chgData name="mission devnath" userId="9fe9c61dc457e936" providerId="LiveId" clId="{AD92AE36-EBE8-4121-A992-9AD587181CE8}" dt="2023-06-14T16:44:37.191" v="17" actId="1076"/>
          <ac:spMkLst>
            <pc:docMk/>
            <pc:sldMk cId="537041003" sldId="271"/>
            <ac:spMk id="4" creationId="{01070D2B-FECD-77A3-B3E9-2909EDC83447}"/>
          </ac:spMkLst>
        </pc:spChg>
        <pc:spChg chg="mod">
          <ac:chgData name="mission devnath" userId="9fe9c61dc457e936" providerId="LiveId" clId="{AD92AE36-EBE8-4121-A992-9AD587181CE8}" dt="2023-08-29T18:02:22.500" v="777" actId="113"/>
          <ac:spMkLst>
            <pc:docMk/>
            <pc:sldMk cId="537041003" sldId="271"/>
            <ac:spMk id="5" creationId="{EAC3F8A2-E224-E0C3-6A4B-BB4F4BCE2BBC}"/>
          </ac:spMkLst>
        </pc:spChg>
        <pc:spChg chg="mod">
          <ac:chgData name="mission devnath" userId="9fe9c61dc457e936" providerId="LiveId" clId="{AD92AE36-EBE8-4121-A992-9AD587181CE8}" dt="2023-06-14T16:44:28.891" v="16" actId="1076"/>
          <ac:spMkLst>
            <pc:docMk/>
            <pc:sldMk cId="537041003" sldId="271"/>
            <ac:spMk id="6" creationId="{4B7996A5-B8A3-522E-EC78-478ECC7BF06A}"/>
          </ac:spMkLst>
        </pc:spChg>
        <pc:spChg chg="mod">
          <ac:chgData name="mission devnath" userId="9fe9c61dc457e936" providerId="LiveId" clId="{AD92AE36-EBE8-4121-A992-9AD587181CE8}" dt="2023-08-29T17:56:38.390" v="735" actId="1076"/>
          <ac:spMkLst>
            <pc:docMk/>
            <pc:sldMk cId="537041003" sldId="271"/>
            <ac:spMk id="27" creationId="{088554D0-3D02-C58E-3690-72C605499F3A}"/>
          </ac:spMkLst>
        </pc:spChg>
        <pc:spChg chg="mod">
          <ac:chgData name="mission devnath" userId="9fe9c61dc457e936" providerId="LiveId" clId="{AD92AE36-EBE8-4121-A992-9AD587181CE8}" dt="2023-08-29T17:48:15.331" v="412" actId="20577"/>
          <ac:spMkLst>
            <pc:docMk/>
            <pc:sldMk cId="537041003" sldId="271"/>
            <ac:spMk id="28" creationId="{556327CB-C698-A105-F4CD-FC7EDD264701}"/>
          </ac:spMkLst>
        </pc:spChg>
        <pc:spChg chg="del mod">
          <ac:chgData name="mission devnath" userId="9fe9c61dc457e936" providerId="LiveId" clId="{AD92AE36-EBE8-4121-A992-9AD587181CE8}" dt="2023-08-29T17:48:04.608" v="406"/>
          <ac:spMkLst>
            <pc:docMk/>
            <pc:sldMk cId="537041003" sldId="271"/>
            <ac:spMk id="29" creationId="{8BE81D93-6391-B615-EC19-0A0D49FCE2DB}"/>
          </ac:spMkLst>
        </pc:spChg>
        <pc:spChg chg="del">
          <ac:chgData name="mission devnath" userId="9fe9c61dc457e936" providerId="LiveId" clId="{AD92AE36-EBE8-4121-A992-9AD587181CE8}" dt="2023-08-29T17:48:01.322" v="391" actId="478"/>
          <ac:spMkLst>
            <pc:docMk/>
            <pc:sldMk cId="537041003" sldId="271"/>
            <ac:spMk id="30" creationId="{CAB94855-A9D6-0960-30EC-BF2FEDEA036C}"/>
          </ac:spMkLst>
        </pc:spChg>
        <pc:picChg chg="mod">
          <ac:chgData name="mission devnath" userId="9fe9c61dc457e936" providerId="LiveId" clId="{AD92AE36-EBE8-4121-A992-9AD587181CE8}" dt="2023-08-29T17:48:26.998" v="414" actId="1076"/>
          <ac:picMkLst>
            <pc:docMk/>
            <pc:sldMk cId="537041003" sldId="271"/>
            <ac:picMk id="31" creationId="{9CF01562-7193-4B8A-DF87-274388A9AF9E}"/>
          </ac:picMkLst>
        </pc:picChg>
      </pc:sldChg>
      <pc:sldChg chg="modSp mod ord">
        <pc:chgData name="mission devnath" userId="9fe9c61dc457e936" providerId="LiveId" clId="{AD92AE36-EBE8-4121-A992-9AD587181CE8}" dt="2023-08-30T06:34:29.266" v="918"/>
        <pc:sldMkLst>
          <pc:docMk/>
          <pc:sldMk cId="973204538" sldId="277"/>
        </pc:sldMkLst>
        <pc:spChg chg="mod">
          <ac:chgData name="mission devnath" userId="9fe9c61dc457e936" providerId="LiveId" clId="{AD92AE36-EBE8-4121-A992-9AD587181CE8}" dt="2023-06-14T16:45:00.712" v="20" actId="1076"/>
          <ac:spMkLst>
            <pc:docMk/>
            <pc:sldMk cId="973204538" sldId="277"/>
            <ac:spMk id="2" creationId="{558620EF-54BC-B96D-27C6-896EE4EA15D4}"/>
          </ac:spMkLst>
        </pc:spChg>
        <pc:spChg chg="mod">
          <ac:chgData name="mission devnath" userId="9fe9c61dc457e936" providerId="LiveId" clId="{AD92AE36-EBE8-4121-A992-9AD587181CE8}" dt="2023-08-29T18:02:44.853" v="781" actId="113"/>
          <ac:spMkLst>
            <pc:docMk/>
            <pc:sldMk cId="973204538" sldId="277"/>
            <ac:spMk id="3" creationId="{F497BD15-4DCA-1B37-E742-F087FACA4F00}"/>
          </ac:spMkLst>
        </pc:spChg>
        <pc:spChg chg="mod">
          <ac:chgData name="mission devnath" userId="9fe9c61dc457e936" providerId="LiveId" clId="{AD92AE36-EBE8-4121-A992-9AD587181CE8}" dt="2023-06-14T16:44:54.669" v="19" actId="1076"/>
          <ac:spMkLst>
            <pc:docMk/>
            <pc:sldMk cId="973204538" sldId="277"/>
            <ac:spMk id="4" creationId="{0F08E4EA-F9A7-8EA7-0222-655DBEE552F2}"/>
          </ac:spMkLst>
        </pc:spChg>
        <pc:spChg chg="mod">
          <ac:chgData name="mission devnath" userId="9fe9c61dc457e936" providerId="LiveId" clId="{AD92AE36-EBE8-4121-A992-9AD587181CE8}" dt="2023-08-29T17:56:43.450" v="736" actId="1076"/>
          <ac:spMkLst>
            <pc:docMk/>
            <pc:sldMk cId="973204538" sldId="277"/>
            <ac:spMk id="5" creationId="{15E29650-7618-450A-6C6D-FC16952C9448}"/>
          </ac:spMkLst>
        </pc:spChg>
        <pc:spChg chg="mod">
          <ac:chgData name="mission devnath" userId="9fe9c61dc457e936" providerId="LiveId" clId="{AD92AE36-EBE8-4121-A992-9AD587181CE8}" dt="2023-08-29T18:09:09.411" v="848" actId="33524"/>
          <ac:spMkLst>
            <pc:docMk/>
            <pc:sldMk cId="973204538" sldId="277"/>
            <ac:spMk id="6" creationId="{1145B585-DF64-B970-66D9-531469549B3F}"/>
          </ac:spMkLst>
        </pc:spChg>
      </pc:sldChg>
      <pc:sldChg chg="addSp delSp modSp mod ord">
        <pc:chgData name="mission devnath" userId="9fe9c61dc457e936" providerId="LiveId" clId="{AD92AE36-EBE8-4121-A992-9AD587181CE8}" dt="2023-08-29T18:03:03.160" v="783" actId="255"/>
        <pc:sldMkLst>
          <pc:docMk/>
          <pc:sldMk cId="1645115330" sldId="278"/>
        </pc:sldMkLst>
        <pc:spChg chg="mod">
          <ac:chgData name="mission devnath" userId="9fe9c61dc457e936" providerId="LiveId" clId="{AD92AE36-EBE8-4121-A992-9AD587181CE8}" dt="2023-06-14T16:45:20.148" v="22" actId="1076"/>
          <ac:spMkLst>
            <pc:docMk/>
            <pc:sldMk cId="1645115330" sldId="278"/>
            <ac:spMk id="2" creationId="{EB7964B8-864D-F517-34CD-1EEE06EB374B}"/>
          </ac:spMkLst>
        </pc:spChg>
        <pc:spChg chg="mod">
          <ac:chgData name="mission devnath" userId="9fe9c61dc457e936" providerId="LiveId" clId="{AD92AE36-EBE8-4121-A992-9AD587181CE8}" dt="2023-08-29T18:03:03.160" v="783" actId="255"/>
          <ac:spMkLst>
            <pc:docMk/>
            <pc:sldMk cId="1645115330" sldId="278"/>
            <ac:spMk id="3" creationId="{BE19738D-7C43-2A54-D785-FEA3185A9A86}"/>
          </ac:spMkLst>
        </pc:spChg>
        <pc:spChg chg="mod">
          <ac:chgData name="mission devnath" userId="9fe9c61dc457e936" providerId="LiveId" clId="{AD92AE36-EBE8-4121-A992-9AD587181CE8}" dt="2023-06-14T16:45:27.191" v="23" actId="1076"/>
          <ac:spMkLst>
            <pc:docMk/>
            <pc:sldMk cId="1645115330" sldId="278"/>
            <ac:spMk id="4" creationId="{71CF9AEA-F45C-1DD3-0053-E2F30734441E}"/>
          </ac:spMkLst>
        </pc:spChg>
        <pc:spChg chg="mod">
          <ac:chgData name="mission devnath" userId="9fe9c61dc457e936" providerId="LiveId" clId="{AD92AE36-EBE8-4121-A992-9AD587181CE8}" dt="2023-08-29T17:56:51.390" v="737" actId="1076"/>
          <ac:spMkLst>
            <pc:docMk/>
            <pc:sldMk cId="1645115330" sldId="278"/>
            <ac:spMk id="5" creationId="{78927424-C201-46D9-3BB7-284BDC685E73}"/>
          </ac:spMkLst>
        </pc:spChg>
        <pc:spChg chg="mod">
          <ac:chgData name="mission devnath" userId="9fe9c61dc457e936" providerId="LiveId" clId="{AD92AE36-EBE8-4121-A992-9AD587181CE8}" dt="2023-08-29T17:49:29.404" v="419" actId="1076"/>
          <ac:spMkLst>
            <pc:docMk/>
            <pc:sldMk cId="1645115330" sldId="278"/>
            <ac:spMk id="6" creationId="{20DB40C2-1661-B4C2-F894-4919A1F2FA2F}"/>
          </ac:spMkLst>
        </pc:spChg>
        <pc:picChg chg="del">
          <ac:chgData name="mission devnath" userId="9fe9c61dc457e936" providerId="LiveId" clId="{AD92AE36-EBE8-4121-A992-9AD587181CE8}" dt="2023-06-15T10:40:15.285" v="159" actId="21"/>
          <ac:picMkLst>
            <pc:docMk/>
            <pc:sldMk cId="1645115330" sldId="278"/>
            <ac:picMk id="8" creationId="{8FB185DA-4895-8B21-BE45-23E582352237}"/>
          </ac:picMkLst>
        </pc:picChg>
        <pc:picChg chg="add del mod">
          <ac:chgData name="mission devnath" userId="9fe9c61dc457e936" providerId="LiveId" clId="{AD92AE36-EBE8-4121-A992-9AD587181CE8}" dt="2023-08-29T17:49:30.162" v="420"/>
          <ac:picMkLst>
            <pc:docMk/>
            <pc:sldMk cId="1645115330" sldId="278"/>
            <ac:picMk id="1026" creationId="{483A1C31-B0EE-AC5B-B32F-3925E585C973}"/>
          </ac:picMkLst>
        </pc:picChg>
        <pc:picChg chg="add mod">
          <ac:chgData name="mission devnath" userId="9fe9c61dc457e936" providerId="LiveId" clId="{AD92AE36-EBE8-4121-A992-9AD587181CE8}" dt="2023-08-29T17:49:51.283" v="428" actId="14100"/>
          <ac:picMkLst>
            <pc:docMk/>
            <pc:sldMk cId="1645115330" sldId="278"/>
            <ac:picMk id="1028" creationId="{E4F2EE01-E79E-4737-6AFF-A6DAE0715165}"/>
          </ac:picMkLst>
        </pc:picChg>
      </pc:sldChg>
      <pc:sldChg chg="delSp modSp del mod">
        <pc:chgData name="mission devnath" userId="9fe9c61dc457e936" providerId="LiveId" clId="{AD92AE36-EBE8-4121-A992-9AD587181CE8}" dt="2023-06-15T10:40:54.366" v="170" actId="2696"/>
        <pc:sldMkLst>
          <pc:docMk/>
          <pc:sldMk cId="2029863476" sldId="279"/>
        </pc:sldMkLst>
        <pc:spChg chg="mod">
          <ac:chgData name="mission devnath" userId="9fe9c61dc457e936" providerId="LiveId" clId="{AD92AE36-EBE8-4121-A992-9AD587181CE8}" dt="2023-06-14T16:46:04.199" v="26" actId="1076"/>
          <ac:spMkLst>
            <pc:docMk/>
            <pc:sldMk cId="2029863476" sldId="279"/>
            <ac:spMk id="2" creationId="{F35963FA-31E8-D1B9-CC0D-24A7E805B532}"/>
          </ac:spMkLst>
        </pc:spChg>
        <pc:spChg chg="mod">
          <ac:chgData name="mission devnath" userId="9fe9c61dc457e936" providerId="LiveId" clId="{AD92AE36-EBE8-4121-A992-9AD587181CE8}" dt="2023-06-15T09:23:02.983" v="89"/>
          <ac:spMkLst>
            <pc:docMk/>
            <pc:sldMk cId="2029863476" sldId="279"/>
            <ac:spMk id="3" creationId="{41CE03AA-A9A6-F309-9264-CC0CA97C1E66}"/>
          </ac:spMkLst>
        </pc:spChg>
        <pc:spChg chg="mod">
          <ac:chgData name="mission devnath" userId="9fe9c61dc457e936" providerId="LiveId" clId="{AD92AE36-EBE8-4121-A992-9AD587181CE8}" dt="2023-06-14T16:45:58.049" v="25" actId="1076"/>
          <ac:spMkLst>
            <pc:docMk/>
            <pc:sldMk cId="2029863476" sldId="279"/>
            <ac:spMk id="4" creationId="{AE05E129-17ED-0969-2304-22530C80C383}"/>
          </ac:spMkLst>
        </pc:spChg>
        <pc:spChg chg="del mod">
          <ac:chgData name="mission devnath" userId="9fe9c61dc457e936" providerId="LiveId" clId="{AD92AE36-EBE8-4121-A992-9AD587181CE8}" dt="2023-06-15T10:40:30.588" v="164"/>
          <ac:spMkLst>
            <pc:docMk/>
            <pc:sldMk cId="2029863476" sldId="279"/>
            <ac:spMk id="5" creationId="{FA1A042C-5702-1CF5-5CCD-A47963DBBA8E}"/>
          </ac:spMkLst>
        </pc:spChg>
        <pc:picChg chg="del">
          <ac:chgData name="mission devnath" userId="9fe9c61dc457e936" providerId="LiveId" clId="{AD92AE36-EBE8-4121-A992-9AD587181CE8}" dt="2023-06-15T10:40:23.097" v="160" actId="21"/>
          <ac:picMkLst>
            <pc:docMk/>
            <pc:sldMk cId="2029863476" sldId="279"/>
            <ac:picMk id="7" creationId="{842C55DC-343C-3251-AB61-B9CABC738C46}"/>
          </ac:picMkLst>
        </pc:picChg>
      </pc:sldChg>
      <pc:sldChg chg="modSp mod ord">
        <pc:chgData name="mission devnath" userId="9fe9c61dc457e936" providerId="LiveId" clId="{AD92AE36-EBE8-4121-A992-9AD587181CE8}" dt="2023-08-30T08:32:56.874" v="980" actId="5793"/>
        <pc:sldMkLst>
          <pc:docMk/>
          <pc:sldMk cId="4252464526" sldId="280"/>
        </pc:sldMkLst>
        <pc:spChg chg="mod">
          <ac:chgData name="mission devnath" userId="9fe9c61dc457e936" providerId="LiveId" clId="{AD92AE36-EBE8-4121-A992-9AD587181CE8}" dt="2023-06-14T16:46:21.801" v="29" actId="1076"/>
          <ac:spMkLst>
            <pc:docMk/>
            <pc:sldMk cId="4252464526" sldId="280"/>
            <ac:spMk id="2" creationId="{661ABA30-7886-E138-4E81-77F2E56E38F7}"/>
          </ac:spMkLst>
        </pc:spChg>
        <pc:spChg chg="mod">
          <ac:chgData name="mission devnath" userId="9fe9c61dc457e936" providerId="LiveId" clId="{AD92AE36-EBE8-4121-A992-9AD587181CE8}" dt="2023-08-29T18:02:33.976" v="779" actId="255"/>
          <ac:spMkLst>
            <pc:docMk/>
            <pc:sldMk cId="4252464526" sldId="280"/>
            <ac:spMk id="3" creationId="{E924A1A0-CD9E-304D-09A2-D7F19005B3B6}"/>
          </ac:spMkLst>
        </pc:spChg>
        <pc:spChg chg="mod">
          <ac:chgData name="mission devnath" userId="9fe9c61dc457e936" providerId="LiveId" clId="{AD92AE36-EBE8-4121-A992-9AD587181CE8}" dt="2023-06-14T16:46:17.231" v="28" actId="1076"/>
          <ac:spMkLst>
            <pc:docMk/>
            <pc:sldMk cId="4252464526" sldId="280"/>
            <ac:spMk id="4" creationId="{63C5E116-9964-9146-8A15-22F441131241}"/>
          </ac:spMkLst>
        </pc:spChg>
        <pc:spChg chg="mod">
          <ac:chgData name="mission devnath" userId="9fe9c61dc457e936" providerId="LiveId" clId="{AD92AE36-EBE8-4121-A992-9AD587181CE8}" dt="2023-08-29T17:58:09.942" v="743" actId="1076"/>
          <ac:spMkLst>
            <pc:docMk/>
            <pc:sldMk cId="4252464526" sldId="280"/>
            <ac:spMk id="5" creationId="{2581FD0E-90C4-C2F5-F1A0-32FFC0331410}"/>
          </ac:spMkLst>
        </pc:spChg>
        <pc:spChg chg="mod">
          <ac:chgData name="mission devnath" userId="9fe9c61dc457e936" providerId="LiveId" clId="{AD92AE36-EBE8-4121-A992-9AD587181CE8}" dt="2023-08-30T08:32:56.874" v="980" actId="5793"/>
          <ac:spMkLst>
            <pc:docMk/>
            <pc:sldMk cId="4252464526" sldId="280"/>
            <ac:spMk id="6" creationId="{656F272F-CE2C-7995-9908-115E18801613}"/>
          </ac:spMkLst>
        </pc:spChg>
        <pc:spChg chg="mod">
          <ac:chgData name="mission devnath" userId="9fe9c61dc457e936" providerId="LiveId" clId="{AD92AE36-EBE8-4121-A992-9AD587181CE8}" dt="2023-08-29T18:11:51.450" v="877" actId="1076"/>
          <ac:spMkLst>
            <pc:docMk/>
            <pc:sldMk cId="4252464526" sldId="280"/>
            <ac:spMk id="7" creationId="{4DB46D69-B724-04A6-C30E-3539C22946F1}"/>
          </ac:spMkLst>
        </pc:spChg>
        <pc:picChg chg="mod">
          <ac:chgData name="mission devnath" userId="9fe9c61dc457e936" providerId="LiveId" clId="{AD92AE36-EBE8-4121-A992-9AD587181CE8}" dt="2023-08-29T18:11:54.775" v="878" actId="1076"/>
          <ac:picMkLst>
            <pc:docMk/>
            <pc:sldMk cId="4252464526" sldId="280"/>
            <ac:picMk id="1026" creationId="{C0F90AFA-5E79-A7B4-789B-220E11038675}"/>
          </ac:picMkLst>
        </pc:picChg>
      </pc:sldChg>
      <pc:sldChg chg="delSp modSp del mod">
        <pc:chgData name="mission devnath" userId="9fe9c61dc457e936" providerId="LiveId" clId="{AD92AE36-EBE8-4121-A992-9AD587181CE8}" dt="2023-06-15T10:41:13.647" v="173" actId="2696"/>
        <pc:sldMkLst>
          <pc:docMk/>
          <pc:sldMk cId="979497692" sldId="281"/>
        </pc:sldMkLst>
        <pc:spChg chg="mod">
          <ac:chgData name="mission devnath" userId="9fe9c61dc457e936" providerId="LiveId" clId="{AD92AE36-EBE8-4121-A992-9AD587181CE8}" dt="2023-06-14T16:46:39.398" v="32" actId="1076"/>
          <ac:spMkLst>
            <pc:docMk/>
            <pc:sldMk cId="979497692" sldId="281"/>
            <ac:spMk id="2" creationId="{AF18FE58-C46A-2691-B16D-F451213C76AA}"/>
          </ac:spMkLst>
        </pc:spChg>
        <pc:spChg chg="mod">
          <ac:chgData name="mission devnath" userId="9fe9c61dc457e936" providerId="LiveId" clId="{AD92AE36-EBE8-4121-A992-9AD587181CE8}" dt="2023-06-15T09:23:14.050" v="91"/>
          <ac:spMkLst>
            <pc:docMk/>
            <pc:sldMk cId="979497692" sldId="281"/>
            <ac:spMk id="3" creationId="{3433A850-BCC1-31A2-F75E-ACB934EC6D57}"/>
          </ac:spMkLst>
        </pc:spChg>
        <pc:spChg chg="mod">
          <ac:chgData name="mission devnath" userId="9fe9c61dc457e936" providerId="LiveId" clId="{AD92AE36-EBE8-4121-A992-9AD587181CE8}" dt="2023-06-14T16:46:34.495" v="31" actId="1076"/>
          <ac:spMkLst>
            <pc:docMk/>
            <pc:sldMk cId="979497692" sldId="281"/>
            <ac:spMk id="4" creationId="{FB4DE914-45D8-9091-82B8-23F9D7819552}"/>
          </ac:spMkLst>
        </pc:spChg>
        <pc:picChg chg="del">
          <ac:chgData name="mission devnath" userId="9fe9c61dc457e936" providerId="LiveId" clId="{AD92AE36-EBE8-4121-A992-9AD587181CE8}" dt="2023-06-15T10:41:08.114" v="171" actId="21"/>
          <ac:picMkLst>
            <pc:docMk/>
            <pc:sldMk cId="979497692" sldId="281"/>
            <ac:picMk id="10" creationId="{3DEC989B-36EC-A7B4-5AB3-7AD3DAD1BDCA}"/>
          </ac:picMkLst>
        </pc:picChg>
        <pc:picChg chg="del">
          <ac:chgData name="mission devnath" userId="9fe9c61dc457e936" providerId="LiveId" clId="{AD92AE36-EBE8-4121-A992-9AD587181CE8}" dt="2023-06-15T10:41:10.403" v="172" actId="21"/>
          <ac:picMkLst>
            <pc:docMk/>
            <pc:sldMk cId="979497692" sldId="281"/>
            <ac:picMk id="12" creationId="{BE08F27F-7864-9AEB-0188-15A4BDB0249E}"/>
          </ac:picMkLst>
        </pc:picChg>
      </pc:sldChg>
      <pc:sldChg chg="modSp del mod">
        <pc:chgData name="mission devnath" userId="9fe9c61dc457e936" providerId="LiveId" clId="{AD92AE36-EBE8-4121-A992-9AD587181CE8}" dt="2023-06-15T10:41:50.574" v="176" actId="2696"/>
        <pc:sldMkLst>
          <pc:docMk/>
          <pc:sldMk cId="1965691572" sldId="282"/>
        </pc:sldMkLst>
        <pc:spChg chg="mod">
          <ac:chgData name="mission devnath" userId="9fe9c61dc457e936" providerId="LiveId" clId="{AD92AE36-EBE8-4121-A992-9AD587181CE8}" dt="2023-06-14T16:47:07.394" v="36" actId="1076"/>
          <ac:spMkLst>
            <pc:docMk/>
            <pc:sldMk cId="1965691572" sldId="282"/>
            <ac:spMk id="2" creationId="{F9149876-227B-7E44-E5B0-DE1C21122A5B}"/>
          </ac:spMkLst>
        </pc:spChg>
        <pc:spChg chg="mod">
          <ac:chgData name="mission devnath" userId="9fe9c61dc457e936" providerId="LiveId" clId="{AD92AE36-EBE8-4121-A992-9AD587181CE8}" dt="2023-06-15T09:23:19.756" v="92"/>
          <ac:spMkLst>
            <pc:docMk/>
            <pc:sldMk cId="1965691572" sldId="282"/>
            <ac:spMk id="3" creationId="{60EE5959-CA0B-AECC-38B4-EAD4347BD0D3}"/>
          </ac:spMkLst>
        </pc:spChg>
        <pc:spChg chg="mod">
          <ac:chgData name="mission devnath" userId="9fe9c61dc457e936" providerId="LiveId" clId="{AD92AE36-EBE8-4121-A992-9AD587181CE8}" dt="2023-06-14T16:46:59.915" v="34" actId="1076"/>
          <ac:spMkLst>
            <pc:docMk/>
            <pc:sldMk cId="1965691572" sldId="282"/>
            <ac:spMk id="4" creationId="{A93AF964-62F2-0D7D-3C9F-314A56870F79}"/>
          </ac:spMkLst>
        </pc:spChg>
        <pc:picChg chg="mod">
          <ac:chgData name="mission devnath" userId="9fe9c61dc457e936" providerId="LiveId" clId="{AD92AE36-EBE8-4121-A992-9AD587181CE8}" dt="2023-06-14T16:47:10.290" v="37" actId="1076"/>
          <ac:picMkLst>
            <pc:docMk/>
            <pc:sldMk cId="1965691572" sldId="282"/>
            <ac:picMk id="7" creationId="{1ED59A4B-F449-B2BF-D5C4-6F8DE8F71290}"/>
          </ac:picMkLst>
        </pc:picChg>
      </pc:sldChg>
      <pc:sldChg chg="addSp delSp modSp mod ord">
        <pc:chgData name="mission devnath" userId="9fe9c61dc457e936" providerId="LiveId" clId="{AD92AE36-EBE8-4121-A992-9AD587181CE8}" dt="2023-08-30T07:04:23.132" v="927" actId="20577"/>
        <pc:sldMkLst>
          <pc:docMk/>
          <pc:sldMk cId="3215786925" sldId="283"/>
        </pc:sldMkLst>
        <pc:spChg chg="mod">
          <ac:chgData name="mission devnath" userId="9fe9c61dc457e936" providerId="LiveId" clId="{AD92AE36-EBE8-4121-A992-9AD587181CE8}" dt="2023-06-14T16:47:23.198" v="39" actId="1076"/>
          <ac:spMkLst>
            <pc:docMk/>
            <pc:sldMk cId="3215786925" sldId="283"/>
            <ac:spMk id="2" creationId="{31FBAEFB-3310-E5F1-4FFC-72E93684E9CA}"/>
          </ac:spMkLst>
        </pc:spChg>
        <pc:spChg chg="mod">
          <ac:chgData name="mission devnath" userId="9fe9c61dc457e936" providerId="LiveId" clId="{AD92AE36-EBE8-4121-A992-9AD587181CE8}" dt="2023-08-29T18:02:02.834" v="775" actId="113"/>
          <ac:spMkLst>
            <pc:docMk/>
            <pc:sldMk cId="3215786925" sldId="283"/>
            <ac:spMk id="3" creationId="{ED0690C8-0B3D-97BD-6F8F-42A0DDDA6D71}"/>
          </ac:spMkLst>
        </pc:spChg>
        <pc:spChg chg="mod">
          <ac:chgData name="mission devnath" userId="9fe9c61dc457e936" providerId="LiveId" clId="{AD92AE36-EBE8-4121-A992-9AD587181CE8}" dt="2023-06-14T16:47:34.215" v="41" actId="1076"/>
          <ac:spMkLst>
            <pc:docMk/>
            <pc:sldMk cId="3215786925" sldId="283"/>
            <ac:spMk id="4" creationId="{74462FD8-4E0D-2BA1-AC1B-D2E7530C4929}"/>
          </ac:spMkLst>
        </pc:spChg>
        <pc:spChg chg="del">
          <ac:chgData name="mission devnath" userId="9fe9c61dc457e936" providerId="LiveId" clId="{AD92AE36-EBE8-4121-A992-9AD587181CE8}" dt="2023-08-29T17:41:51.279" v="300" actId="21"/>
          <ac:spMkLst>
            <pc:docMk/>
            <pc:sldMk cId="3215786925" sldId="283"/>
            <ac:spMk id="5" creationId="{53AE8179-9952-E0E9-1011-7F00336EBC9F}"/>
          </ac:spMkLst>
        </pc:spChg>
        <pc:spChg chg="del mod">
          <ac:chgData name="mission devnath" userId="9fe9c61dc457e936" providerId="LiveId" clId="{AD92AE36-EBE8-4121-A992-9AD587181CE8}" dt="2023-08-29T17:41:35.700" v="298" actId="21"/>
          <ac:spMkLst>
            <pc:docMk/>
            <pc:sldMk cId="3215786925" sldId="283"/>
            <ac:spMk id="6" creationId="{35DC631E-DE39-DD18-24B6-519CECFBE67D}"/>
          </ac:spMkLst>
        </pc:spChg>
        <pc:spChg chg="del">
          <ac:chgData name="mission devnath" userId="9fe9c61dc457e936" providerId="LiveId" clId="{AD92AE36-EBE8-4121-A992-9AD587181CE8}" dt="2023-08-29T17:41:42.895" v="299" actId="21"/>
          <ac:spMkLst>
            <pc:docMk/>
            <pc:sldMk cId="3215786925" sldId="283"/>
            <ac:spMk id="7" creationId="{39DF13F3-F6EF-F46F-2FAB-DFE2118EEC64}"/>
          </ac:spMkLst>
        </pc:spChg>
        <pc:spChg chg="del mod">
          <ac:chgData name="mission devnath" userId="9fe9c61dc457e936" providerId="LiveId" clId="{AD92AE36-EBE8-4121-A992-9AD587181CE8}" dt="2023-08-29T17:41:00.224" v="295" actId="478"/>
          <ac:spMkLst>
            <pc:docMk/>
            <pc:sldMk cId="3215786925" sldId="283"/>
            <ac:spMk id="8" creationId="{EAD6D6F6-0BBA-13CD-280A-47973BB6E5CB}"/>
          </ac:spMkLst>
        </pc:spChg>
        <pc:spChg chg="add mod">
          <ac:chgData name="mission devnath" userId="9fe9c61dc457e936" providerId="LiveId" clId="{AD92AE36-EBE8-4121-A992-9AD587181CE8}" dt="2023-08-29T17:58:21.061" v="744" actId="1076"/>
          <ac:spMkLst>
            <pc:docMk/>
            <pc:sldMk cId="3215786925" sldId="283"/>
            <ac:spMk id="10" creationId="{858D8C85-500C-B043-BA9D-76FD409B22B0}"/>
          </ac:spMkLst>
        </pc:spChg>
        <pc:spChg chg="add mod">
          <ac:chgData name="mission devnath" userId="9fe9c61dc457e936" providerId="LiveId" clId="{AD92AE36-EBE8-4121-A992-9AD587181CE8}" dt="2023-08-29T17:58:25.343" v="745" actId="1076"/>
          <ac:spMkLst>
            <pc:docMk/>
            <pc:sldMk cId="3215786925" sldId="283"/>
            <ac:spMk id="11" creationId="{8D18C8C3-B9AF-E580-D3A3-3B48ED3A88CA}"/>
          </ac:spMkLst>
        </pc:spChg>
        <pc:spChg chg="add mod">
          <ac:chgData name="mission devnath" userId="9fe9c61dc457e936" providerId="LiveId" clId="{AD92AE36-EBE8-4121-A992-9AD587181CE8}" dt="2023-08-29T17:57:12.698" v="741" actId="1076"/>
          <ac:spMkLst>
            <pc:docMk/>
            <pc:sldMk cId="3215786925" sldId="283"/>
            <ac:spMk id="12" creationId="{F16292CF-0DA4-3EE4-B43D-1561F4406C2F}"/>
          </ac:spMkLst>
        </pc:spChg>
        <pc:spChg chg="add mod">
          <ac:chgData name="mission devnath" userId="9fe9c61dc457e936" providerId="LiveId" clId="{AD92AE36-EBE8-4121-A992-9AD587181CE8}" dt="2023-08-30T07:04:23.132" v="927" actId="20577"/>
          <ac:spMkLst>
            <pc:docMk/>
            <pc:sldMk cId="3215786925" sldId="283"/>
            <ac:spMk id="13" creationId="{20DB5055-3F0D-016C-4EB8-1DA9328DDFA8}"/>
          </ac:spMkLst>
        </pc:spChg>
      </pc:sldChg>
      <pc:sldChg chg="modSp add del mod">
        <pc:chgData name="mission devnath" userId="9fe9c61dc457e936" providerId="LiveId" clId="{AD92AE36-EBE8-4121-A992-9AD587181CE8}" dt="2023-08-29T18:10:52.321" v="857" actId="47"/>
        <pc:sldMkLst>
          <pc:docMk/>
          <pc:sldMk cId="4058646137" sldId="284"/>
        </pc:sldMkLst>
        <pc:spChg chg="mod">
          <ac:chgData name="mission devnath" userId="9fe9c61dc457e936" providerId="LiveId" clId="{AD92AE36-EBE8-4121-A992-9AD587181CE8}" dt="2023-06-14T16:47:50.357" v="44" actId="1076"/>
          <ac:spMkLst>
            <pc:docMk/>
            <pc:sldMk cId="4058646137" sldId="284"/>
            <ac:spMk id="2" creationId="{5FD347F5-58E8-D56C-2598-BC6341C3958A}"/>
          </ac:spMkLst>
        </pc:spChg>
        <pc:spChg chg="mod">
          <ac:chgData name="mission devnath" userId="9fe9c61dc457e936" providerId="LiveId" clId="{AD92AE36-EBE8-4121-A992-9AD587181CE8}" dt="2023-08-29T18:07:15.567" v="820" actId="113"/>
          <ac:spMkLst>
            <pc:docMk/>
            <pc:sldMk cId="4058646137" sldId="284"/>
            <ac:spMk id="3" creationId="{904D71C7-4D9E-5EC7-8DE4-028082992469}"/>
          </ac:spMkLst>
        </pc:spChg>
        <pc:spChg chg="mod">
          <ac:chgData name="mission devnath" userId="9fe9c61dc457e936" providerId="LiveId" clId="{AD92AE36-EBE8-4121-A992-9AD587181CE8}" dt="2023-06-14T16:47:46.046" v="43" actId="1076"/>
          <ac:spMkLst>
            <pc:docMk/>
            <pc:sldMk cId="4058646137" sldId="284"/>
            <ac:spMk id="4" creationId="{0AC3039B-CA35-7BD7-1B72-2B6A0F1BF8F4}"/>
          </ac:spMkLst>
        </pc:spChg>
      </pc:sldChg>
      <pc:sldChg chg="addSp modSp new mod">
        <pc:chgData name="mission devnath" userId="9fe9c61dc457e936" providerId="LiveId" clId="{AD92AE36-EBE8-4121-A992-9AD587181CE8}" dt="2023-08-29T18:01:36.382" v="773" actId="1076"/>
        <pc:sldMkLst>
          <pc:docMk/>
          <pc:sldMk cId="410736018" sldId="285"/>
        </pc:sldMkLst>
        <pc:spChg chg="mod">
          <ac:chgData name="mission devnath" userId="9fe9c61dc457e936" providerId="LiveId" clId="{AD92AE36-EBE8-4121-A992-9AD587181CE8}" dt="2023-08-29T18:01:36.382" v="773" actId="1076"/>
          <ac:spMkLst>
            <pc:docMk/>
            <pc:sldMk cId="410736018" sldId="285"/>
            <ac:spMk id="2" creationId="{C036DB93-E8A2-4409-54B1-A28618A6F46D}"/>
          </ac:spMkLst>
        </pc:spChg>
        <pc:spChg chg="mod">
          <ac:chgData name="mission devnath" userId="9fe9c61dc457e936" providerId="LiveId" clId="{AD92AE36-EBE8-4121-A992-9AD587181CE8}" dt="2023-08-29T18:01:23.155" v="771" actId="1076"/>
          <ac:spMkLst>
            <pc:docMk/>
            <pc:sldMk cId="410736018" sldId="285"/>
            <ac:spMk id="3" creationId="{706E72A8-9076-99E1-9981-07A2D2560065}"/>
          </ac:spMkLst>
        </pc:spChg>
        <pc:spChg chg="mod">
          <ac:chgData name="mission devnath" userId="9fe9c61dc457e936" providerId="LiveId" clId="{AD92AE36-EBE8-4121-A992-9AD587181CE8}" dt="2023-08-29T18:01:30.130" v="772" actId="1076"/>
          <ac:spMkLst>
            <pc:docMk/>
            <pc:sldMk cId="410736018" sldId="285"/>
            <ac:spMk id="4" creationId="{97D790DD-9B3E-7E49-3A16-82D9CB8570B1}"/>
          </ac:spMkLst>
        </pc:spChg>
        <pc:spChg chg="add mod">
          <ac:chgData name="mission devnath" userId="9fe9c61dc457e936" providerId="LiveId" clId="{AD92AE36-EBE8-4121-A992-9AD587181CE8}" dt="2023-08-29T17:58:55.734" v="747" actId="2711"/>
          <ac:spMkLst>
            <pc:docMk/>
            <pc:sldMk cId="410736018" sldId="285"/>
            <ac:spMk id="5" creationId="{6C9360E9-E53F-C3ED-34F6-1F3BECF56038}"/>
          </ac:spMkLst>
        </pc:spChg>
        <pc:spChg chg="add mod">
          <ac:chgData name="mission devnath" userId="9fe9c61dc457e936" providerId="LiveId" clId="{AD92AE36-EBE8-4121-A992-9AD587181CE8}" dt="2023-08-29T17:58:44.550" v="746" actId="1076"/>
          <ac:spMkLst>
            <pc:docMk/>
            <pc:sldMk cId="410736018" sldId="285"/>
            <ac:spMk id="6" creationId="{FB59B3AB-B3A3-631F-FA53-383773E864CD}"/>
          </ac:spMkLst>
        </pc:spChg>
      </pc:sldChg>
      <pc:sldChg chg="addSp delSp modSp new add del mod ord">
        <pc:chgData name="mission devnath" userId="9fe9c61dc457e936" providerId="LiveId" clId="{AD92AE36-EBE8-4121-A992-9AD587181CE8}" dt="2023-08-30T07:09:47.963" v="932" actId="21"/>
        <pc:sldMkLst>
          <pc:docMk/>
          <pc:sldMk cId="1606819477" sldId="286"/>
        </pc:sldMkLst>
        <pc:spChg chg="mod">
          <ac:chgData name="mission devnath" userId="9fe9c61dc457e936" providerId="LiveId" clId="{AD92AE36-EBE8-4121-A992-9AD587181CE8}" dt="2023-08-30T07:09:21.010" v="930"/>
          <ac:spMkLst>
            <pc:docMk/>
            <pc:sldMk cId="1606819477" sldId="286"/>
            <ac:spMk id="2" creationId="{19506899-C728-F1E8-A61D-B58F62F73A44}"/>
          </ac:spMkLst>
        </pc:spChg>
        <pc:spChg chg="mod">
          <ac:chgData name="mission devnath" userId="9fe9c61dc457e936" providerId="LiveId" clId="{AD92AE36-EBE8-4121-A992-9AD587181CE8}" dt="2023-08-29T18:07:37.082" v="845" actId="1076"/>
          <ac:spMkLst>
            <pc:docMk/>
            <pc:sldMk cId="1606819477" sldId="286"/>
            <ac:spMk id="3" creationId="{0FC5D1A3-27DB-6072-580E-B8E7922E73B3}"/>
          </ac:spMkLst>
        </pc:spChg>
        <pc:spChg chg="mod">
          <ac:chgData name="mission devnath" userId="9fe9c61dc457e936" providerId="LiveId" clId="{AD92AE36-EBE8-4121-A992-9AD587181CE8}" dt="2023-08-29T18:07:45.499" v="846" actId="1076"/>
          <ac:spMkLst>
            <pc:docMk/>
            <pc:sldMk cId="1606819477" sldId="286"/>
            <ac:spMk id="4" creationId="{7B55EA84-450D-0CDD-441A-30AFF344CD70}"/>
          </ac:spMkLst>
        </pc:spChg>
        <pc:spChg chg="add mod">
          <ac:chgData name="mission devnath" userId="9fe9c61dc457e936" providerId="LiveId" clId="{AD92AE36-EBE8-4121-A992-9AD587181CE8}" dt="2023-08-29T18:04:58.420" v="810" actId="1076"/>
          <ac:spMkLst>
            <pc:docMk/>
            <pc:sldMk cId="1606819477" sldId="286"/>
            <ac:spMk id="5" creationId="{E5475239-C9DD-5C6A-C9DB-B6EA58F0212C}"/>
          </ac:spMkLst>
        </pc:spChg>
        <pc:spChg chg="add del">
          <ac:chgData name="mission devnath" userId="9fe9c61dc457e936" providerId="LiveId" clId="{AD92AE36-EBE8-4121-A992-9AD587181CE8}" dt="2023-08-30T07:09:42.889" v="931" actId="21"/>
          <ac:spMkLst>
            <pc:docMk/>
            <pc:sldMk cId="1606819477" sldId="286"/>
            <ac:spMk id="6" creationId="{6101DFFC-6E86-4DCE-6DA3-70162403B58B}"/>
          </ac:spMkLst>
        </pc:spChg>
        <pc:spChg chg="add del mod">
          <ac:chgData name="mission devnath" userId="9fe9c61dc457e936" providerId="LiveId" clId="{AD92AE36-EBE8-4121-A992-9AD587181CE8}" dt="2023-08-30T07:09:47.963" v="932" actId="21"/>
          <ac:spMkLst>
            <pc:docMk/>
            <pc:sldMk cId="1606819477" sldId="286"/>
            <ac:spMk id="7" creationId="{DD289350-A671-ACB9-72F1-0A475BE79291}"/>
          </ac:spMkLst>
        </pc:spChg>
        <pc:picChg chg="add mod">
          <ac:chgData name="mission devnath" userId="9fe9c61dc457e936" providerId="LiveId" clId="{AD92AE36-EBE8-4121-A992-9AD587181CE8}" dt="2023-08-29T18:06:03.128" v="817" actId="1076"/>
          <ac:picMkLst>
            <pc:docMk/>
            <pc:sldMk cId="1606819477" sldId="286"/>
            <ac:picMk id="3074" creationId="{B48C5275-3705-6F2E-9502-E3E7CC5FA8C2}"/>
          </ac:picMkLst>
        </pc:picChg>
      </pc:sldChg>
      <pc:sldChg chg="addSp modSp new mod">
        <pc:chgData name="mission devnath" userId="9fe9c61dc457e936" providerId="LiveId" clId="{AD92AE36-EBE8-4121-A992-9AD587181CE8}" dt="2023-08-29T18:23:15.094" v="915"/>
        <pc:sldMkLst>
          <pc:docMk/>
          <pc:sldMk cId="3836882265" sldId="287"/>
        </pc:sldMkLst>
        <pc:spChg chg="mod">
          <ac:chgData name="mission devnath" userId="9fe9c61dc457e936" providerId="LiveId" clId="{AD92AE36-EBE8-4121-A992-9AD587181CE8}" dt="2023-08-29T18:21:49.663" v="887" actId="1076"/>
          <ac:spMkLst>
            <pc:docMk/>
            <pc:sldMk cId="3836882265" sldId="287"/>
            <ac:spMk id="2" creationId="{2E080BFF-9A9C-C6D2-C53A-46519D9FEEEA}"/>
          </ac:spMkLst>
        </pc:spChg>
        <pc:spChg chg="mod">
          <ac:chgData name="mission devnath" userId="9fe9c61dc457e936" providerId="LiveId" clId="{AD92AE36-EBE8-4121-A992-9AD587181CE8}" dt="2023-08-29T18:23:15.094" v="915"/>
          <ac:spMkLst>
            <pc:docMk/>
            <pc:sldMk cId="3836882265" sldId="287"/>
            <ac:spMk id="3" creationId="{6D674570-E1FC-6BF8-0CAE-401B498052B7}"/>
          </ac:spMkLst>
        </pc:spChg>
        <pc:spChg chg="mod">
          <ac:chgData name="mission devnath" userId="9fe9c61dc457e936" providerId="LiveId" clId="{AD92AE36-EBE8-4121-A992-9AD587181CE8}" dt="2023-08-29T18:21:40.604" v="886" actId="1076"/>
          <ac:spMkLst>
            <pc:docMk/>
            <pc:sldMk cId="3836882265" sldId="287"/>
            <ac:spMk id="4" creationId="{24F09226-9BA5-A201-7BC9-915C97C7E3D7}"/>
          </ac:spMkLst>
        </pc:spChg>
        <pc:spChg chg="add mod">
          <ac:chgData name="mission devnath" userId="9fe9c61dc457e936" providerId="LiveId" clId="{AD92AE36-EBE8-4121-A992-9AD587181CE8}" dt="2023-08-29T18:22:58.510" v="914" actId="20577"/>
          <ac:spMkLst>
            <pc:docMk/>
            <pc:sldMk cId="3836882265" sldId="287"/>
            <ac:spMk id="7" creationId="{F5934FEF-7A73-FD00-2CA7-93152F41B2DA}"/>
          </ac:spMkLst>
        </pc:spChg>
        <pc:picChg chg="add mod">
          <ac:chgData name="mission devnath" userId="9fe9c61dc457e936" providerId="LiveId" clId="{AD92AE36-EBE8-4121-A992-9AD587181CE8}" dt="2023-08-29T18:22:08.034" v="892" actId="1076"/>
          <ac:picMkLst>
            <pc:docMk/>
            <pc:sldMk cId="3836882265" sldId="287"/>
            <ac:picMk id="6" creationId="{85906957-9A5D-BA3A-4B93-1EBA7D57E2A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8/30/2023</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8/30/2023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AAF9CF-D1E5-49FD-94F7-B246BB67E246}" type="slidenum">
              <a:rPr lang="en-US" smtClean="0"/>
              <a:t>1</a:t>
            </a:fld>
            <a:endParaRPr lang="en-US" dirty="0"/>
          </a:p>
        </p:txBody>
      </p:sp>
    </p:spTree>
    <p:extLst>
      <p:ext uri="{BB962C8B-B14F-4D97-AF65-F5344CB8AC3E}">
        <p14:creationId xmlns:p14="http://schemas.microsoft.com/office/powerpoint/2010/main" val="2329082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E99384DB-DE53-43D2-9FA6-A05930DD0B43}" type="datetime1">
              <a:rPr lang="en-US" noProof="0" smtClean="0"/>
              <a:t>8/30/2023</a:t>
            </a:fld>
            <a:endParaRPr lang="en-US" noProof="0" dirty="0"/>
          </a:p>
        </p:txBody>
      </p:sp>
      <p:sp>
        <p:nvSpPr>
          <p:cNvPr id="5" name="Footer Placeholder 4"/>
          <p:cNvSpPr>
            <a:spLocks noGrp="1"/>
          </p:cNvSpPr>
          <p:nvPr>
            <p:ph type="ftr" sz="quarter" idx="11"/>
          </p:nvPr>
        </p:nvSpPr>
        <p:spPr/>
        <p:txBody>
          <a:bodyPr/>
          <a:lstStyle/>
          <a:p>
            <a:r>
              <a:rPr lang="en-US" noProof="0"/>
              <a:t>SOFTWARE PROJECT LAB-01</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D267038E-0E9E-4DC4-9EE6-E475CCCA2AF6}" type="datetime1">
              <a:rPr lang="en-US" noProof="0" smtClean="0"/>
              <a:t>8/30/2023</a:t>
            </a:fld>
            <a:endParaRPr lang="en-US" noProof="0" dirty="0"/>
          </a:p>
        </p:txBody>
      </p:sp>
      <p:sp>
        <p:nvSpPr>
          <p:cNvPr id="5" name="Footer Placeholder 4"/>
          <p:cNvSpPr>
            <a:spLocks noGrp="1"/>
          </p:cNvSpPr>
          <p:nvPr>
            <p:ph type="ftr" sz="quarter" idx="11"/>
          </p:nvPr>
        </p:nvSpPr>
        <p:spPr/>
        <p:txBody>
          <a:bodyPr/>
          <a:lstStyle/>
          <a:p>
            <a:r>
              <a:rPr lang="en-US" noProof="0"/>
              <a:t>SOFTWARE PROJECT LAB-01</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0A0644D8-A475-43F9-8A90-2CE43E53FA20}" type="datetime1">
              <a:rPr lang="en-US" noProof="0" smtClean="0"/>
              <a:t>8/30/2023</a:t>
            </a:fld>
            <a:endParaRPr lang="en-US" noProof="0" dirty="0"/>
          </a:p>
        </p:txBody>
      </p:sp>
      <p:sp>
        <p:nvSpPr>
          <p:cNvPr id="4" name="Footer Placeholder 3"/>
          <p:cNvSpPr>
            <a:spLocks noGrp="1"/>
          </p:cNvSpPr>
          <p:nvPr>
            <p:ph type="ftr" sz="quarter" idx="11"/>
          </p:nvPr>
        </p:nvSpPr>
        <p:spPr/>
        <p:txBody>
          <a:bodyPr/>
          <a:lstStyle/>
          <a:p>
            <a:r>
              <a:rPr lang="en-US" noProof="0"/>
              <a:t>SOFTWARE PROJECT LAB-01</a:t>
            </a:r>
            <a:endParaRPr lang="en-US" noProof="0" dirty="0"/>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43A39E9-A162-424C-BF72-8EDADD934511}" type="datetime1">
              <a:rPr lang="en-US" noProof="0" smtClean="0"/>
              <a:t>8/30/2023</a:t>
            </a:fld>
            <a:endParaRPr lang="en-US" noProof="0" dirty="0"/>
          </a:p>
        </p:txBody>
      </p:sp>
      <p:sp>
        <p:nvSpPr>
          <p:cNvPr id="3" name="Footer Placeholder 2"/>
          <p:cNvSpPr>
            <a:spLocks noGrp="1"/>
          </p:cNvSpPr>
          <p:nvPr>
            <p:ph type="ftr" sz="quarter" idx="11"/>
          </p:nvPr>
        </p:nvSpPr>
        <p:spPr/>
        <p:txBody>
          <a:bodyPr/>
          <a:lstStyle/>
          <a:p>
            <a:r>
              <a:rPr lang="en-US" noProof="0"/>
              <a:t>SOFTWARE PROJECT LAB-01</a:t>
            </a:r>
            <a:endParaRPr lang="en-US" noProof="0" dirty="0"/>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1FB99E4C-AA47-448A-BB27-D9E7708E46E7}" type="datetime1">
              <a:rPr lang="en-US" noProof="0" smtClean="0"/>
              <a:t>8/30/2023</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a:t>SOFTWARE PROJECT LAB-01</a:t>
            </a:r>
            <a:endParaRPr lang="en-US" noProof="0" dirty="0"/>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B878F024-A6F5-4D4F-A731-396D23E0495B}" type="datetime1">
              <a:rPr lang="en-US" noProof="0" smtClean="0"/>
              <a:t>8/30/2023</a:t>
            </a:fld>
            <a:endParaRPr lang="en-US" noProof="0" dirty="0"/>
          </a:p>
        </p:txBody>
      </p:sp>
      <p:sp>
        <p:nvSpPr>
          <p:cNvPr id="6" name="Footer Placeholder 5"/>
          <p:cNvSpPr>
            <a:spLocks noGrp="1"/>
          </p:cNvSpPr>
          <p:nvPr>
            <p:ph type="ftr" sz="quarter" idx="11"/>
          </p:nvPr>
        </p:nvSpPr>
        <p:spPr/>
        <p:txBody>
          <a:bodyPr/>
          <a:lstStyle/>
          <a:p>
            <a:r>
              <a:rPr lang="en-US" noProof="0"/>
              <a:t>SOFTWARE PROJECT LAB-01</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25F10680-AC95-45BD-B91B-00B9E1B8A39C}" type="datetime1">
              <a:rPr lang="en-US" noProof="0" smtClean="0"/>
              <a:t>8/30/2023</a:t>
            </a:fld>
            <a:endParaRPr lang="en-US" noProof="0" dirty="0"/>
          </a:p>
        </p:txBody>
      </p:sp>
      <p:sp>
        <p:nvSpPr>
          <p:cNvPr id="8" name="Footer Placeholder 7"/>
          <p:cNvSpPr>
            <a:spLocks noGrp="1"/>
          </p:cNvSpPr>
          <p:nvPr>
            <p:ph type="ftr" sz="quarter" idx="11"/>
          </p:nvPr>
        </p:nvSpPr>
        <p:spPr/>
        <p:txBody>
          <a:bodyPr/>
          <a:lstStyle/>
          <a:p>
            <a:r>
              <a:rPr lang="en-US" noProof="0"/>
              <a:t>SOFTWARE PROJECT LAB-01</a:t>
            </a:r>
            <a:endParaRPr lang="en-US" noProof="0" dirty="0"/>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F3A813FC-4CCC-4642-A8A5-79A80AC41E6E}" type="datetime1">
              <a:rPr lang="en-US" noProof="0" smtClean="0"/>
              <a:t>8/30/2023</a:t>
            </a:fld>
            <a:endParaRPr lang="en-US" noProof="0" dirty="0"/>
          </a:p>
        </p:txBody>
      </p:sp>
      <p:sp>
        <p:nvSpPr>
          <p:cNvPr id="6" name="Footer Placeholder 5"/>
          <p:cNvSpPr>
            <a:spLocks noGrp="1"/>
          </p:cNvSpPr>
          <p:nvPr>
            <p:ph type="ftr" sz="quarter" idx="11"/>
          </p:nvPr>
        </p:nvSpPr>
        <p:spPr/>
        <p:txBody>
          <a:bodyPr/>
          <a:lstStyle/>
          <a:p>
            <a:r>
              <a:rPr lang="en-US" noProof="0"/>
              <a:t>SOFTWARE PROJECT LAB-01</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B4545C8-E3E0-47F2-893D-E504A42C86DC}" type="datetime1">
              <a:rPr lang="en-US" noProof="0" smtClean="0"/>
              <a:t>8/30/2023</a:t>
            </a:fld>
            <a:endParaRPr lang="en-US" noProof="0" dirty="0"/>
          </a:p>
        </p:txBody>
      </p:sp>
      <p:sp>
        <p:nvSpPr>
          <p:cNvPr id="6" name="Footer Placeholder 5"/>
          <p:cNvSpPr>
            <a:spLocks noGrp="1"/>
          </p:cNvSpPr>
          <p:nvPr>
            <p:ph type="ftr" sz="quarter" idx="11"/>
          </p:nvPr>
        </p:nvSpPr>
        <p:spPr/>
        <p:txBody>
          <a:bodyPr/>
          <a:lstStyle/>
          <a:p>
            <a:r>
              <a:rPr lang="en-US" noProof="0"/>
              <a:t>SOFTWARE PROJECT LAB-01</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6CC2AF7B-DBD5-4CA5-9E94-91C906B8F253}" type="datetime1">
              <a:rPr lang="en-US" noProof="0" smtClean="0"/>
              <a:t>8/30/2023</a:t>
            </a:fld>
            <a:endParaRPr lang="en-US" noProof="0" dirty="0"/>
          </a:p>
        </p:txBody>
      </p:sp>
      <p:sp>
        <p:nvSpPr>
          <p:cNvPr id="5" name="Footer Placeholder 4"/>
          <p:cNvSpPr>
            <a:spLocks noGrp="1"/>
          </p:cNvSpPr>
          <p:nvPr>
            <p:ph type="ftr" sz="quarter" idx="11"/>
          </p:nvPr>
        </p:nvSpPr>
        <p:spPr/>
        <p:txBody>
          <a:bodyPr/>
          <a:lstStyle/>
          <a:p>
            <a:r>
              <a:rPr lang="en-US" noProof="0"/>
              <a:t>SOFTWARE PROJECT LAB-01</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C77E60EB-10BA-45FA-A9E1-7009ED75ACD3}" type="datetime1">
              <a:rPr lang="en-US" noProof="0" smtClean="0"/>
              <a:t>8/30/2023</a:t>
            </a:fld>
            <a:endParaRPr lang="en-US" noProof="0" dirty="0"/>
          </a:p>
        </p:txBody>
      </p:sp>
      <p:sp>
        <p:nvSpPr>
          <p:cNvPr id="8" name="Footer Placeholder 7"/>
          <p:cNvSpPr>
            <a:spLocks noGrp="1"/>
          </p:cNvSpPr>
          <p:nvPr>
            <p:ph type="ftr" sz="quarter" idx="11"/>
          </p:nvPr>
        </p:nvSpPr>
        <p:spPr/>
        <p:txBody>
          <a:bodyPr/>
          <a:lstStyle/>
          <a:p>
            <a:r>
              <a:rPr lang="en-US" noProof="0"/>
              <a:t>SOFTWARE PROJECT LAB-01</a:t>
            </a:r>
            <a:endParaRPr lang="en-US" noProof="0" dirty="0"/>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FC60DC23-FF72-46B8-AE62-4C97C6203D8B}" type="datetime1">
              <a:rPr lang="en-US" noProof="0" smtClean="0"/>
              <a:t>8/30/2023</a:t>
            </a:fld>
            <a:endParaRPr lang="en-US" noProof="0" dirty="0"/>
          </a:p>
        </p:txBody>
      </p:sp>
      <p:sp>
        <p:nvSpPr>
          <p:cNvPr id="6" name="Footer Placeholder 5"/>
          <p:cNvSpPr>
            <a:spLocks noGrp="1"/>
          </p:cNvSpPr>
          <p:nvPr>
            <p:ph type="ftr" sz="quarter" idx="11"/>
          </p:nvPr>
        </p:nvSpPr>
        <p:spPr/>
        <p:txBody>
          <a:bodyPr/>
          <a:lstStyle/>
          <a:p>
            <a:r>
              <a:rPr lang="en-US" noProof="0"/>
              <a:t>SOFTWARE PROJECT LAB-01</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8969393-E7BD-47D7-B4C2-98A9E8BDC680}" type="datetime1">
              <a:rPr lang="en-US" noProof="0" smtClean="0"/>
              <a:t>8/30/2023</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a:t>SOFTWARE PROJECT LAB-01</a:t>
            </a:r>
            <a:endParaRPr lang="en-US" noProof="0" dirty="0"/>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a:xfrm>
            <a:off x="2476500" y="1861904"/>
            <a:ext cx="8683625" cy="2421464"/>
          </a:xfrm>
        </p:spPr>
        <p:txBody>
          <a:bodyPr/>
          <a:lstStyle/>
          <a:p>
            <a:r>
              <a:rPr lang="en-US" dirty="0">
                <a:latin typeface="Times New Roman" panose="02020603050405020304" pitchFamily="18" charset="0"/>
                <a:cs typeface="Times New Roman" panose="02020603050405020304" pitchFamily="18" charset="0"/>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Iit HELPDESK</a:t>
            </a:r>
            <a:r>
              <a:rPr lang="en-US" dirty="0">
                <a:latin typeface="Times New Roman" panose="02020603050405020304" pitchFamily="18" charset="0"/>
                <a:cs typeface="Times New Roman" panose="02020603050405020304" pitchFamily="18" charset="0"/>
              </a:rPr>
              <a:t>” </a:t>
            </a:r>
          </a:p>
        </p:txBody>
      </p:sp>
      <p:sp>
        <p:nvSpPr>
          <p:cNvPr id="3" name="Subtitle 2">
            <a:extLst>
              <a:ext uri="{FF2B5EF4-FFF2-40B4-BE49-F238E27FC236}">
                <a16:creationId xmlns:a16="http://schemas.microsoft.com/office/drawing/2014/main" id="{852A3D91-AB3F-4EDF-B87E-FDDF6C5DC4CF}"/>
              </a:ext>
            </a:extLst>
          </p:cNvPr>
          <p:cNvSpPr>
            <a:spLocks noGrp="1"/>
          </p:cNvSpPr>
          <p:nvPr>
            <p:ph type="subTitle" idx="1"/>
          </p:nvPr>
        </p:nvSpPr>
        <p:spPr>
          <a:xfrm>
            <a:off x="2388951" y="4283367"/>
            <a:ext cx="8683625" cy="732840"/>
          </a:xfrm>
        </p:spPr>
        <p:txBody>
          <a:bodyPr/>
          <a:lstStyle/>
          <a:p>
            <a:r>
              <a:rPr lang="en-US" sz="2000" cap="none" dirty="0">
                <a:latin typeface="Arial" panose="020B0604020202020204" pitchFamily="34" charset="0"/>
                <a:cs typeface="Arial" panose="020B0604020202020204" pitchFamily="34" charset="0"/>
              </a:rPr>
              <a:t>Command line multi clients chatroom software</a:t>
            </a:r>
            <a:endParaRPr lang="en-US" dirty="0"/>
          </a:p>
          <a:p>
            <a:endParaRPr lang="en-US" dirty="0"/>
          </a:p>
          <a:p>
            <a:endParaRPr lang="en-US" dirty="0"/>
          </a:p>
        </p:txBody>
      </p:sp>
      <p:sp>
        <p:nvSpPr>
          <p:cNvPr id="4" name="Date Placeholder 3">
            <a:extLst>
              <a:ext uri="{FF2B5EF4-FFF2-40B4-BE49-F238E27FC236}">
                <a16:creationId xmlns:a16="http://schemas.microsoft.com/office/drawing/2014/main" id="{B87C4116-1C31-0523-4E2B-F70DB2ABC073}"/>
              </a:ext>
            </a:extLst>
          </p:cNvPr>
          <p:cNvSpPr>
            <a:spLocks noGrp="1"/>
          </p:cNvSpPr>
          <p:nvPr>
            <p:ph type="dt" sz="half" idx="10"/>
          </p:nvPr>
        </p:nvSpPr>
        <p:spPr>
          <a:xfrm>
            <a:off x="10591800" y="6480174"/>
            <a:ext cx="1600200" cy="377825"/>
          </a:xfrm>
        </p:spPr>
        <p:txBody>
          <a:bodyPr/>
          <a:lstStyle/>
          <a:p>
            <a:fld id="{42E81408-F2E8-4A02-9215-E1D96D908C9E}" type="datetime1">
              <a:rPr lang="en-US" noProof="0" smtClean="0"/>
              <a:t>8/30/2023</a:t>
            </a:fld>
            <a:endParaRPr lang="en-US" noProof="0" dirty="0"/>
          </a:p>
        </p:txBody>
      </p:sp>
      <p:sp>
        <p:nvSpPr>
          <p:cNvPr id="5" name="Footer Placeholder 4">
            <a:extLst>
              <a:ext uri="{FF2B5EF4-FFF2-40B4-BE49-F238E27FC236}">
                <a16:creationId xmlns:a16="http://schemas.microsoft.com/office/drawing/2014/main" id="{F5638822-0519-D779-1441-FA91904F0EF2}"/>
              </a:ext>
            </a:extLst>
          </p:cNvPr>
          <p:cNvSpPr>
            <a:spLocks noGrp="1"/>
          </p:cNvSpPr>
          <p:nvPr>
            <p:ph type="ftr" sz="quarter" idx="11"/>
          </p:nvPr>
        </p:nvSpPr>
        <p:spPr>
          <a:xfrm>
            <a:off x="0" y="6480175"/>
            <a:ext cx="4893958" cy="377825"/>
          </a:xfrm>
        </p:spPr>
        <p:txBody>
          <a:bodyPr/>
          <a:lstStyle/>
          <a:p>
            <a:r>
              <a:rPr lang="en-US" sz="1200" b="1" dirty="0"/>
              <a:t>IIT HELPDESK</a:t>
            </a:r>
            <a:endParaRPr lang="en-US" sz="1200" b="1" noProof="0" dirty="0"/>
          </a:p>
        </p:txBody>
      </p:sp>
      <p:sp>
        <p:nvSpPr>
          <p:cNvPr id="6" name="Slide Number Placeholder 5">
            <a:extLst>
              <a:ext uri="{FF2B5EF4-FFF2-40B4-BE49-F238E27FC236}">
                <a16:creationId xmlns:a16="http://schemas.microsoft.com/office/drawing/2014/main" id="{80033F85-AD5C-2080-AC10-F392CD5676E1}"/>
              </a:ext>
            </a:extLst>
          </p:cNvPr>
          <p:cNvSpPr>
            <a:spLocks noGrp="1"/>
          </p:cNvSpPr>
          <p:nvPr>
            <p:ph type="sldNum" sz="quarter" idx="12"/>
          </p:nvPr>
        </p:nvSpPr>
        <p:spPr>
          <a:xfrm>
            <a:off x="5631537" y="6480173"/>
            <a:ext cx="551167" cy="377825"/>
          </a:xfrm>
        </p:spPr>
        <p:txBody>
          <a:bodyPr/>
          <a:lstStyle/>
          <a:p>
            <a:fld id="{5D99DD2A-B520-4620-9B43-64B657BA2D42}" type="slidenum">
              <a:rPr lang="en-US" noProof="0" smtClean="0"/>
              <a:t>1</a:t>
            </a:fld>
            <a:endParaRPr lang="en-US" noProof="0" dirty="0"/>
          </a:p>
        </p:txBody>
      </p:sp>
      <p:grpSp>
        <p:nvGrpSpPr>
          <p:cNvPr id="8" name="Group 7" descr="Icon of chart. ">
            <a:extLst>
              <a:ext uri="{FF2B5EF4-FFF2-40B4-BE49-F238E27FC236}">
                <a16:creationId xmlns:a16="http://schemas.microsoft.com/office/drawing/2014/main" id="{D49FC643-95F5-05CE-A0D2-1A6855BD246D}"/>
              </a:ext>
            </a:extLst>
          </p:cNvPr>
          <p:cNvGrpSpPr/>
          <p:nvPr/>
        </p:nvGrpSpPr>
        <p:grpSpPr>
          <a:xfrm>
            <a:off x="9625519" y="2282346"/>
            <a:ext cx="1447057" cy="1146654"/>
            <a:chOff x="2025650" y="4786313"/>
            <a:chExt cx="285750" cy="287338"/>
          </a:xfrm>
          <a:solidFill>
            <a:schemeClr val="bg1"/>
          </a:solidFill>
        </p:grpSpPr>
        <p:sp>
          <p:nvSpPr>
            <p:cNvPr id="10" name="Freeform 565">
              <a:extLst>
                <a:ext uri="{FF2B5EF4-FFF2-40B4-BE49-F238E27FC236}">
                  <a16:creationId xmlns:a16="http://schemas.microsoft.com/office/drawing/2014/main" id="{08B8A7BD-F994-5F16-8E7F-03F4464EFD3E}"/>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566">
              <a:extLst>
                <a:ext uri="{FF2B5EF4-FFF2-40B4-BE49-F238E27FC236}">
                  <a16:creationId xmlns:a16="http://schemas.microsoft.com/office/drawing/2014/main" id="{D862F58E-D3DB-96B4-9841-C5402CDB30FD}"/>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5274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D347F5-58E8-D56C-2598-BC6341C3958A}"/>
              </a:ext>
            </a:extLst>
          </p:cNvPr>
          <p:cNvSpPr>
            <a:spLocks noGrp="1"/>
          </p:cNvSpPr>
          <p:nvPr>
            <p:ph type="dt" sz="half" idx="10"/>
          </p:nvPr>
        </p:nvSpPr>
        <p:spPr>
          <a:xfrm>
            <a:off x="10591800" y="6465515"/>
            <a:ext cx="1600200" cy="377825"/>
          </a:xfrm>
        </p:spPr>
        <p:txBody>
          <a:bodyPr/>
          <a:lstStyle/>
          <a:p>
            <a:fld id="{F43A39E9-A162-424C-BF72-8EDADD934511}" type="datetime1">
              <a:rPr lang="en-US" noProof="0" smtClean="0"/>
              <a:t>8/30/2023</a:t>
            </a:fld>
            <a:endParaRPr lang="en-US" noProof="0" dirty="0"/>
          </a:p>
        </p:txBody>
      </p:sp>
      <p:sp>
        <p:nvSpPr>
          <p:cNvPr id="3" name="Footer Placeholder 2">
            <a:extLst>
              <a:ext uri="{FF2B5EF4-FFF2-40B4-BE49-F238E27FC236}">
                <a16:creationId xmlns:a16="http://schemas.microsoft.com/office/drawing/2014/main" id="{904D71C7-4D9E-5EC7-8DE4-028082992469}"/>
              </a:ext>
            </a:extLst>
          </p:cNvPr>
          <p:cNvSpPr>
            <a:spLocks noGrp="1"/>
          </p:cNvSpPr>
          <p:nvPr>
            <p:ph type="ftr" sz="quarter" idx="11"/>
          </p:nvPr>
        </p:nvSpPr>
        <p:spPr>
          <a:xfrm>
            <a:off x="0" y="6480175"/>
            <a:ext cx="7827659" cy="377825"/>
          </a:xfrm>
        </p:spPr>
        <p:txBody>
          <a:bodyPr/>
          <a:lstStyle/>
          <a:p>
            <a:r>
              <a:rPr lang="en-US" sz="1200" b="1" dirty="0">
                <a:latin typeface="Times New Roman" panose="02020603050405020304" pitchFamily="18" charset="0"/>
                <a:cs typeface="Times New Roman" panose="02020603050405020304" pitchFamily="18" charset="0"/>
              </a:rPr>
              <a:t>IIT HELPDESK</a:t>
            </a:r>
            <a:endParaRPr lang="en-US" sz="1200" b="1" noProof="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AC3039B-CA35-7BD7-1B72-2B6A0F1BF8F4}"/>
              </a:ext>
            </a:extLst>
          </p:cNvPr>
          <p:cNvSpPr>
            <a:spLocks noGrp="1"/>
          </p:cNvSpPr>
          <p:nvPr>
            <p:ph type="sldNum" sz="quarter" idx="12"/>
          </p:nvPr>
        </p:nvSpPr>
        <p:spPr>
          <a:xfrm>
            <a:off x="5003395" y="6480174"/>
            <a:ext cx="1260655" cy="377825"/>
          </a:xfrm>
        </p:spPr>
        <p:txBody>
          <a:bodyPr/>
          <a:lstStyle/>
          <a:p>
            <a:fld id="{5D99DD2A-B520-4620-9B43-64B657BA2D42}" type="slidenum">
              <a:rPr lang="en-US" noProof="0" smtClean="0"/>
              <a:t>10</a:t>
            </a:fld>
            <a:endParaRPr lang="en-US" noProof="0" dirty="0"/>
          </a:p>
        </p:txBody>
      </p:sp>
      <p:sp>
        <p:nvSpPr>
          <p:cNvPr id="5" name="TextBox 4">
            <a:extLst>
              <a:ext uri="{FF2B5EF4-FFF2-40B4-BE49-F238E27FC236}">
                <a16:creationId xmlns:a16="http://schemas.microsoft.com/office/drawing/2014/main" id="{A876E42C-133D-8ABC-74CC-EFD8DAEA14A3}"/>
              </a:ext>
            </a:extLst>
          </p:cNvPr>
          <p:cNvSpPr txBox="1"/>
          <p:nvPr/>
        </p:nvSpPr>
        <p:spPr>
          <a:xfrm>
            <a:off x="2616740" y="2519464"/>
            <a:ext cx="6624536" cy="830997"/>
          </a:xfrm>
          <a:prstGeom prst="rect">
            <a:avLst/>
          </a:prstGeom>
          <a:noFill/>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58646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36DB93-E8A2-4409-54B1-A28618A6F46D}"/>
              </a:ext>
            </a:extLst>
          </p:cNvPr>
          <p:cNvSpPr>
            <a:spLocks noGrp="1"/>
          </p:cNvSpPr>
          <p:nvPr>
            <p:ph type="dt" sz="half" idx="10"/>
          </p:nvPr>
        </p:nvSpPr>
        <p:spPr>
          <a:xfrm>
            <a:off x="10562617" y="6480173"/>
            <a:ext cx="1600200" cy="377825"/>
          </a:xfrm>
        </p:spPr>
        <p:txBody>
          <a:bodyPr/>
          <a:lstStyle/>
          <a:p>
            <a:fld id="{F43A39E9-A162-424C-BF72-8EDADD934511}" type="datetime1">
              <a:rPr lang="en-US" noProof="0" smtClean="0"/>
              <a:t>8/30/2023</a:t>
            </a:fld>
            <a:endParaRPr lang="en-US" noProof="0" dirty="0"/>
          </a:p>
        </p:txBody>
      </p:sp>
      <p:sp>
        <p:nvSpPr>
          <p:cNvPr id="3" name="Footer Placeholder 2">
            <a:extLst>
              <a:ext uri="{FF2B5EF4-FFF2-40B4-BE49-F238E27FC236}">
                <a16:creationId xmlns:a16="http://schemas.microsoft.com/office/drawing/2014/main" id="{706E72A8-9076-99E1-9981-07A2D2560065}"/>
              </a:ext>
            </a:extLst>
          </p:cNvPr>
          <p:cNvSpPr>
            <a:spLocks noGrp="1"/>
          </p:cNvSpPr>
          <p:nvPr>
            <p:ph type="ftr" sz="quarter" idx="11"/>
          </p:nvPr>
        </p:nvSpPr>
        <p:spPr>
          <a:xfrm>
            <a:off x="7970" y="6480175"/>
            <a:ext cx="7827659" cy="377825"/>
          </a:xfrm>
        </p:spPr>
        <p:txBody>
          <a:bodyPr/>
          <a:lstStyle/>
          <a:p>
            <a:r>
              <a:rPr lang="en-US" sz="1200" b="1" noProof="0" dirty="0"/>
              <a:t>IIT HELPDESK</a:t>
            </a:r>
          </a:p>
        </p:txBody>
      </p:sp>
      <p:sp>
        <p:nvSpPr>
          <p:cNvPr id="4" name="Slide Number Placeholder 3">
            <a:extLst>
              <a:ext uri="{FF2B5EF4-FFF2-40B4-BE49-F238E27FC236}">
                <a16:creationId xmlns:a16="http://schemas.microsoft.com/office/drawing/2014/main" id="{97D790DD-9B3E-7E49-3A16-82D9CB8570B1}"/>
              </a:ext>
            </a:extLst>
          </p:cNvPr>
          <p:cNvSpPr>
            <a:spLocks noGrp="1"/>
          </p:cNvSpPr>
          <p:nvPr>
            <p:ph type="sldNum" sz="quarter" idx="12"/>
          </p:nvPr>
        </p:nvSpPr>
        <p:spPr>
          <a:xfrm>
            <a:off x="4544325" y="6480174"/>
            <a:ext cx="1260655" cy="377825"/>
          </a:xfrm>
        </p:spPr>
        <p:txBody>
          <a:bodyPr/>
          <a:lstStyle/>
          <a:p>
            <a:fld id="{5D99DD2A-B520-4620-9B43-64B657BA2D42}" type="slidenum">
              <a:rPr lang="en-US" noProof="0" smtClean="0"/>
              <a:t>2</a:t>
            </a:fld>
            <a:endParaRPr lang="en-US" noProof="0" dirty="0"/>
          </a:p>
        </p:txBody>
      </p:sp>
      <p:sp>
        <p:nvSpPr>
          <p:cNvPr id="5" name="TextBox 4">
            <a:extLst>
              <a:ext uri="{FF2B5EF4-FFF2-40B4-BE49-F238E27FC236}">
                <a16:creationId xmlns:a16="http://schemas.microsoft.com/office/drawing/2014/main" id="{6C9360E9-E53F-C3ED-34F6-1F3BECF56038}"/>
              </a:ext>
            </a:extLst>
          </p:cNvPr>
          <p:cNvSpPr txBox="1"/>
          <p:nvPr/>
        </p:nvSpPr>
        <p:spPr>
          <a:xfrm>
            <a:off x="1707204" y="2778044"/>
            <a:ext cx="8195553" cy="923330"/>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This is a multi client command line chatroom. Where users can chat with each  other or specific user in real time over network. It helps to transfer information and file within a second, where data is encrypted for security purposes. </a:t>
            </a:r>
          </a:p>
        </p:txBody>
      </p:sp>
      <p:sp>
        <p:nvSpPr>
          <p:cNvPr id="6" name="TextBox 5">
            <a:extLst>
              <a:ext uri="{FF2B5EF4-FFF2-40B4-BE49-F238E27FC236}">
                <a16:creationId xmlns:a16="http://schemas.microsoft.com/office/drawing/2014/main" id="{FB59B3AB-B3A3-631F-FA53-383773E864CD}"/>
              </a:ext>
            </a:extLst>
          </p:cNvPr>
          <p:cNvSpPr txBox="1"/>
          <p:nvPr/>
        </p:nvSpPr>
        <p:spPr>
          <a:xfrm>
            <a:off x="1707204" y="2071992"/>
            <a:ext cx="3722451" cy="523220"/>
          </a:xfrm>
          <a:prstGeom prst="rect">
            <a:avLst/>
          </a:prstGeom>
          <a:noFill/>
        </p:spPr>
        <p:txBody>
          <a:bodyPr wrap="square" rtlCol="0">
            <a:spAutoFit/>
          </a:body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410736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620EF-54BC-B96D-27C6-896EE4EA15D4}"/>
              </a:ext>
            </a:extLst>
          </p:cNvPr>
          <p:cNvSpPr>
            <a:spLocks noGrp="1"/>
          </p:cNvSpPr>
          <p:nvPr>
            <p:ph type="dt" sz="half" idx="10"/>
          </p:nvPr>
        </p:nvSpPr>
        <p:spPr>
          <a:xfrm>
            <a:off x="10591800" y="6480175"/>
            <a:ext cx="1600200" cy="377825"/>
          </a:xfrm>
        </p:spPr>
        <p:txBody>
          <a:bodyPr/>
          <a:lstStyle/>
          <a:p>
            <a:fld id="{F43A39E9-A162-424C-BF72-8EDADD934511}" type="datetime1">
              <a:rPr lang="en-US" noProof="0" smtClean="0"/>
              <a:t>8/30/2023</a:t>
            </a:fld>
            <a:endParaRPr lang="en-US" noProof="0" dirty="0"/>
          </a:p>
        </p:txBody>
      </p:sp>
      <p:sp>
        <p:nvSpPr>
          <p:cNvPr id="3" name="Footer Placeholder 2">
            <a:extLst>
              <a:ext uri="{FF2B5EF4-FFF2-40B4-BE49-F238E27FC236}">
                <a16:creationId xmlns:a16="http://schemas.microsoft.com/office/drawing/2014/main" id="{F497BD15-4DCA-1B37-E742-F087FACA4F00}"/>
              </a:ext>
            </a:extLst>
          </p:cNvPr>
          <p:cNvSpPr>
            <a:spLocks noGrp="1"/>
          </p:cNvSpPr>
          <p:nvPr>
            <p:ph type="ftr" sz="quarter" idx="11"/>
          </p:nvPr>
        </p:nvSpPr>
        <p:spPr>
          <a:xfrm>
            <a:off x="0" y="6426605"/>
            <a:ext cx="7827659" cy="377825"/>
          </a:xfrm>
        </p:spPr>
        <p:txBody>
          <a:bodyPr/>
          <a:lstStyle/>
          <a:p>
            <a:r>
              <a:rPr lang="en-US" sz="1200" b="1" dirty="0"/>
              <a:t>IIT HELPDESK</a:t>
            </a:r>
            <a:endParaRPr lang="en-US" sz="1200" b="1" noProof="0" dirty="0"/>
          </a:p>
        </p:txBody>
      </p:sp>
      <p:sp>
        <p:nvSpPr>
          <p:cNvPr id="4" name="Slide Number Placeholder 3">
            <a:extLst>
              <a:ext uri="{FF2B5EF4-FFF2-40B4-BE49-F238E27FC236}">
                <a16:creationId xmlns:a16="http://schemas.microsoft.com/office/drawing/2014/main" id="{0F08E4EA-F9A7-8EA7-0222-655DBEE552F2}"/>
              </a:ext>
            </a:extLst>
          </p:cNvPr>
          <p:cNvSpPr>
            <a:spLocks noGrp="1"/>
          </p:cNvSpPr>
          <p:nvPr>
            <p:ph type="sldNum" sz="quarter" idx="12"/>
          </p:nvPr>
        </p:nvSpPr>
        <p:spPr>
          <a:xfrm>
            <a:off x="4893148" y="6386849"/>
            <a:ext cx="1260655" cy="377825"/>
          </a:xfrm>
        </p:spPr>
        <p:txBody>
          <a:bodyPr/>
          <a:lstStyle/>
          <a:p>
            <a:fld id="{5D99DD2A-B520-4620-9B43-64B657BA2D42}" type="slidenum">
              <a:rPr lang="en-US" noProof="0" smtClean="0"/>
              <a:t>3</a:t>
            </a:fld>
            <a:endParaRPr lang="en-US" noProof="0" dirty="0"/>
          </a:p>
        </p:txBody>
      </p:sp>
      <p:sp>
        <p:nvSpPr>
          <p:cNvPr id="5" name="TextBox 4">
            <a:extLst>
              <a:ext uri="{FF2B5EF4-FFF2-40B4-BE49-F238E27FC236}">
                <a16:creationId xmlns:a16="http://schemas.microsoft.com/office/drawing/2014/main" id="{15E29650-7618-450A-6C6D-FC16952C9448}"/>
              </a:ext>
            </a:extLst>
          </p:cNvPr>
          <p:cNvSpPr txBox="1"/>
          <p:nvPr/>
        </p:nvSpPr>
        <p:spPr>
          <a:xfrm>
            <a:off x="768485" y="617169"/>
            <a:ext cx="8643026" cy="461665"/>
          </a:xfrm>
          <a:prstGeom prst="rect">
            <a:avLst/>
          </a:prstGeom>
          <a:noFill/>
        </p:spPr>
        <p:txBody>
          <a:bodyPr wrap="square" rtlCol="0">
            <a:spAutoFit/>
          </a:bodyPr>
          <a:lstStyle/>
          <a:p>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Overview of the problem statement:</a:t>
            </a:r>
          </a:p>
        </p:txBody>
      </p:sp>
      <p:sp>
        <p:nvSpPr>
          <p:cNvPr id="6" name="TextBox 5">
            <a:extLst>
              <a:ext uri="{FF2B5EF4-FFF2-40B4-BE49-F238E27FC236}">
                <a16:creationId xmlns:a16="http://schemas.microsoft.com/office/drawing/2014/main" id="{1145B585-DF64-B970-66D9-531469549B3F}"/>
              </a:ext>
            </a:extLst>
          </p:cNvPr>
          <p:cNvSpPr txBox="1"/>
          <p:nvPr/>
        </p:nvSpPr>
        <p:spPr>
          <a:xfrm>
            <a:off x="768485" y="1382840"/>
            <a:ext cx="11177080" cy="4278094"/>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solidFill>
                  <a:schemeClr val="accent1">
                    <a:lumMod val="60000"/>
                    <a:lumOff val="40000"/>
                  </a:schemeClr>
                </a:solidFill>
                <a:latin typeface="Arial" panose="020B0604020202020204" pitchFamily="34" charset="0"/>
                <a:cs typeface="Arial" panose="020B0604020202020204" pitchFamily="34" charset="0"/>
              </a:rPr>
              <a:t>Simultaneous Connections: </a:t>
            </a:r>
            <a:r>
              <a:rPr lang="en-US" sz="1600" dirty="0">
                <a:latin typeface="Arial" panose="020B0604020202020204" pitchFamily="34" charset="0"/>
                <a:cs typeface="Arial" panose="020B0604020202020204" pitchFamily="34" charset="0"/>
              </a:rPr>
              <a:t>The chatroom support multiple clients connecting to the server at the same time. Each client will be able to send and receive messages independently. Also, they can send private messages.</a:t>
            </a:r>
          </a:p>
          <a:p>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600" dirty="0">
                <a:solidFill>
                  <a:schemeClr val="accent1">
                    <a:lumMod val="60000"/>
                    <a:lumOff val="40000"/>
                  </a:schemeClr>
                </a:solidFill>
                <a:latin typeface="Arial" panose="020B0604020202020204" pitchFamily="34" charset="0"/>
                <a:cs typeface="Arial" panose="020B0604020202020204" pitchFamily="34" charset="0"/>
              </a:rPr>
              <a:t>Real-Time Communication: </a:t>
            </a:r>
            <a:r>
              <a:rPr lang="en-US" sz="1600" dirty="0">
                <a:latin typeface="Arial" panose="020B0604020202020204" pitchFamily="34" charset="0"/>
                <a:cs typeface="Arial" panose="020B0604020202020204" pitchFamily="34" charset="0"/>
              </a:rPr>
              <a:t>The chatroom provide real-time communication between clients, allowing them to exchange messages instantly without any significant delays.</a:t>
            </a:r>
          </a:p>
          <a:p>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600" dirty="0">
                <a:solidFill>
                  <a:schemeClr val="accent1">
                    <a:lumMod val="60000"/>
                    <a:lumOff val="40000"/>
                  </a:schemeClr>
                </a:solidFill>
                <a:latin typeface="Arial" panose="020B0604020202020204" pitchFamily="34" charset="0"/>
                <a:cs typeface="Arial" panose="020B0604020202020204" pitchFamily="34" charset="0"/>
              </a:rPr>
              <a:t>Scalability: </a:t>
            </a:r>
            <a:r>
              <a:rPr lang="en-US" sz="1600" dirty="0">
                <a:latin typeface="Arial" panose="020B0604020202020204" pitchFamily="34" charset="0"/>
                <a:cs typeface="Arial" panose="020B0604020202020204" pitchFamily="34" charset="0"/>
              </a:rPr>
              <a:t>The chatroom is designed to handle a few number of concurrent users whose are stay over same networks(Lan connection, same wifi).</a:t>
            </a:r>
          </a:p>
          <a:p>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600" dirty="0">
                <a:solidFill>
                  <a:schemeClr val="accent1">
                    <a:lumMod val="60000"/>
                    <a:lumOff val="40000"/>
                  </a:schemeClr>
                </a:solidFill>
                <a:latin typeface="Arial" panose="020B0604020202020204" pitchFamily="34" charset="0"/>
                <a:cs typeface="Arial" panose="020B0604020202020204" pitchFamily="34" charset="0"/>
              </a:rPr>
              <a:t>Message Broadcasting: </a:t>
            </a:r>
            <a:r>
              <a:rPr lang="en-US" sz="1600" dirty="0">
                <a:latin typeface="Arial" panose="020B0604020202020204" pitchFamily="34" charset="0"/>
                <a:cs typeface="Arial" panose="020B0604020202020204" pitchFamily="34" charset="0"/>
              </a:rPr>
              <a:t>Messages sent by a client should be broadcasted to all connected clients or specific clients in the chatroom. This ensures that all participants or individual participant can receive the messages and can actively participate in the conversation.</a:t>
            </a:r>
          </a:p>
          <a:p>
            <a:pPr marL="285750" indent="-285750">
              <a:buFont typeface="Wingdings" panose="05000000000000000000" pitchFamily="2" charset="2"/>
              <a:buChar char="Ø"/>
            </a:pPr>
            <a:endParaRPr lang="en-US" sz="1600" dirty="0">
              <a:solidFill>
                <a:schemeClr val="accent1">
                  <a:lumMod val="60000"/>
                  <a:lumOff val="4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600" dirty="0">
                <a:solidFill>
                  <a:schemeClr val="accent1">
                    <a:lumMod val="60000"/>
                    <a:lumOff val="40000"/>
                  </a:schemeClr>
                </a:solidFill>
                <a:latin typeface="Arial" panose="020B0604020202020204" pitchFamily="34" charset="0"/>
                <a:cs typeface="Arial" panose="020B0604020202020204" pitchFamily="34" charset="0"/>
              </a:rPr>
              <a:t>Cross-Platform Compatibility: </a:t>
            </a:r>
            <a:r>
              <a:rPr lang="en-US" sz="1600" dirty="0">
                <a:latin typeface="Arial" panose="020B0604020202020204" pitchFamily="34" charset="0"/>
                <a:cs typeface="Arial" panose="020B0604020202020204" pitchFamily="34" charset="0"/>
              </a:rPr>
              <a:t>The chatroom is accessible from different desktop computers, laptops.</a:t>
            </a:r>
          </a:p>
          <a:p>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600" dirty="0">
                <a:solidFill>
                  <a:schemeClr val="accent1">
                    <a:lumMod val="60000"/>
                    <a:lumOff val="40000"/>
                  </a:schemeClr>
                </a:solidFill>
                <a:latin typeface="Arial" panose="020B0604020202020204" pitchFamily="34" charset="0"/>
                <a:cs typeface="Arial" panose="020B0604020202020204" pitchFamily="34" charset="0"/>
              </a:rPr>
              <a:t>User Interface: </a:t>
            </a:r>
            <a:r>
              <a:rPr lang="en-US" sz="1600" dirty="0">
                <a:latin typeface="Arial" panose="020B0604020202020204" pitchFamily="34" charset="0"/>
                <a:cs typeface="Arial" panose="020B0604020202020204" pitchFamily="34" charset="0"/>
              </a:rPr>
              <a:t>The chatroom will run over command line as a result, it is easy to run  also user-friendly interface that allows clients to easily join, send messages, view received messages.</a:t>
            </a:r>
          </a:p>
        </p:txBody>
      </p:sp>
    </p:spTree>
    <p:extLst>
      <p:ext uri="{BB962C8B-B14F-4D97-AF65-F5344CB8AC3E}">
        <p14:creationId xmlns:p14="http://schemas.microsoft.com/office/powerpoint/2010/main" val="973204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FBAEFB-3310-E5F1-4FFC-72E93684E9CA}"/>
              </a:ext>
            </a:extLst>
          </p:cNvPr>
          <p:cNvSpPr>
            <a:spLocks noGrp="1"/>
          </p:cNvSpPr>
          <p:nvPr>
            <p:ph type="dt" sz="half" idx="10"/>
          </p:nvPr>
        </p:nvSpPr>
        <p:spPr>
          <a:xfrm>
            <a:off x="10591800" y="6480174"/>
            <a:ext cx="1600200" cy="377825"/>
          </a:xfrm>
        </p:spPr>
        <p:txBody>
          <a:bodyPr/>
          <a:lstStyle/>
          <a:p>
            <a:fld id="{F43A39E9-A162-424C-BF72-8EDADD934511}" type="datetime1">
              <a:rPr lang="en-US" noProof="0" smtClean="0"/>
              <a:t>8/30/2023</a:t>
            </a:fld>
            <a:endParaRPr lang="en-US" noProof="0" dirty="0"/>
          </a:p>
        </p:txBody>
      </p:sp>
      <p:sp>
        <p:nvSpPr>
          <p:cNvPr id="3" name="Footer Placeholder 2">
            <a:extLst>
              <a:ext uri="{FF2B5EF4-FFF2-40B4-BE49-F238E27FC236}">
                <a16:creationId xmlns:a16="http://schemas.microsoft.com/office/drawing/2014/main" id="{ED0690C8-0B3D-97BD-6F8F-42A0DDDA6D71}"/>
              </a:ext>
            </a:extLst>
          </p:cNvPr>
          <p:cNvSpPr>
            <a:spLocks noGrp="1"/>
          </p:cNvSpPr>
          <p:nvPr>
            <p:ph type="ftr" sz="quarter" idx="11"/>
          </p:nvPr>
        </p:nvSpPr>
        <p:spPr>
          <a:xfrm>
            <a:off x="16144" y="6509358"/>
            <a:ext cx="7827659" cy="377825"/>
          </a:xfrm>
        </p:spPr>
        <p:txBody>
          <a:bodyPr/>
          <a:lstStyle/>
          <a:p>
            <a:r>
              <a:rPr lang="en-US" sz="1200" b="1" dirty="0"/>
              <a:t>IIT HELPDESK</a:t>
            </a:r>
            <a:endParaRPr lang="en-US" sz="1200" b="1" noProof="0" dirty="0"/>
          </a:p>
        </p:txBody>
      </p:sp>
      <p:sp>
        <p:nvSpPr>
          <p:cNvPr id="4" name="Slide Number Placeholder 3">
            <a:extLst>
              <a:ext uri="{FF2B5EF4-FFF2-40B4-BE49-F238E27FC236}">
                <a16:creationId xmlns:a16="http://schemas.microsoft.com/office/drawing/2014/main" id="{74462FD8-4E0D-2BA1-AC1B-D2E7530C4929}"/>
              </a:ext>
            </a:extLst>
          </p:cNvPr>
          <p:cNvSpPr>
            <a:spLocks noGrp="1"/>
          </p:cNvSpPr>
          <p:nvPr>
            <p:ph type="sldNum" sz="quarter" idx="12"/>
          </p:nvPr>
        </p:nvSpPr>
        <p:spPr>
          <a:xfrm>
            <a:off x="5039063" y="6475115"/>
            <a:ext cx="1260655" cy="377825"/>
          </a:xfrm>
        </p:spPr>
        <p:txBody>
          <a:bodyPr/>
          <a:lstStyle/>
          <a:p>
            <a:fld id="{5D99DD2A-B520-4620-9B43-64B657BA2D42}" type="slidenum">
              <a:rPr lang="en-US" noProof="0" smtClean="0"/>
              <a:t>4</a:t>
            </a:fld>
            <a:endParaRPr lang="en-US" noProof="0" dirty="0"/>
          </a:p>
        </p:txBody>
      </p:sp>
      <p:pic>
        <p:nvPicPr>
          <p:cNvPr id="9" name="Content Placeholder 4" descr="Graphical user interface, application&#10;&#10;Description automatically generated">
            <a:extLst>
              <a:ext uri="{FF2B5EF4-FFF2-40B4-BE49-F238E27FC236}">
                <a16:creationId xmlns:a16="http://schemas.microsoft.com/office/drawing/2014/main" id="{C94CEE39-6B7F-E15E-53D6-A26E116044AC}"/>
              </a:ext>
            </a:extLst>
          </p:cNvPr>
          <p:cNvPicPr>
            <a:picLocks noChangeAspect="1"/>
          </p:cNvPicPr>
          <p:nvPr/>
        </p:nvPicPr>
        <p:blipFill>
          <a:blip r:embed="rId2"/>
          <a:stretch>
            <a:fillRect/>
          </a:stretch>
        </p:blipFill>
        <p:spPr>
          <a:xfrm>
            <a:off x="5039063" y="1149443"/>
            <a:ext cx="5150797" cy="4056888"/>
          </a:xfrm>
          <a:prstGeom prst="rect">
            <a:avLst/>
          </a:prstGeom>
          <a:effectLst>
            <a:glow rad="127000">
              <a:schemeClr val="bg1">
                <a:alpha val="38000"/>
              </a:schemeClr>
            </a:glow>
          </a:effectLst>
        </p:spPr>
      </p:pic>
      <p:sp>
        <p:nvSpPr>
          <p:cNvPr id="10" name="TextBox 9">
            <a:extLst>
              <a:ext uri="{FF2B5EF4-FFF2-40B4-BE49-F238E27FC236}">
                <a16:creationId xmlns:a16="http://schemas.microsoft.com/office/drawing/2014/main" id="{858D8C85-500C-B043-BA9D-76FD409B22B0}"/>
              </a:ext>
            </a:extLst>
          </p:cNvPr>
          <p:cNvSpPr txBox="1"/>
          <p:nvPr/>
        </p:nvSpPr>
        <p:spPr>
          <a:xfrm>
            <a:off x="1160899" y="1393362"/>
            <a:ext cx="5538147" cy="2308324"/>
          </a:xfrm>
          <a:prstGeom prst="rect">
            <a:avLst/>
          </a:prstGeom>
          <a:noFill/>
        </p:spPr>
        <p:txBody>
          <a:bodyPr wrap="square" rtlCol="0">
            <a:spAutoFit/>
          </a:bodyPr>
          <a:lstStyle/>
          <a:p>
            <a:pPr marL="742950" lvl="1" indent="-285750">
              <a:buFont typeface="Wingdings" panose="05000000000000000000" pitchFamily="2" charset="2"/>
              <a:buChar char="Ø"/>
            </a:pPr>
            <a:r>
              <a:rPr lang="en-US" dirty="0">
                <a:latin typeface="Arial" panose="020B0604020202020204" pitchFamily="34" charset="0"/>
                <a:cs typeface="Arial" panose="020B0604020202020204" pitchFamily="34" charset="0"/>
              </a:rPr>
              <a:t>Authentication System</a:t>
            </a:r>
          </a:p>
          <a:p>
            <a:pPr marL="742950" lvl="1" indent="-285750">
              <a:buFont typeface="Wingdings" panose="05000000000000000000" pitchFamily="2" charset="2"/>
              <a:buChar char="Ø"/>
            </a:pPr>
            <a:r>
              <a:rPr lang="en-US" dirty="0">
                <a:latin typeface="Arial" panose="020B0604020202020204" pitchFamily="34" charset="0"/>
                <a:cs typeface="Arial" panose="020B0604020202020204" pitchFamily="34" charset="0"/>
              </a:rPr>
              <a:t>Messaging</a:t>
            </a:r>
          </a:p>
          <a:p>
            <a:pPr marL="1200150" lvl="2" indent="-285750">
              <a:buFont typeface="Wingdings" panose="05000000000000000000" pitchFamily="2" charset="2"/>
              <a:buChar char="§"/>
            </a:pPr>
            <a:r>
              <a:rPr lang="en-US" dirty="0">
                <a:latin typeface="Arial" panose="020B0604020202020204" pitchFamily="34" charset="0"/>
                <a:cs typeface="Arial" panose="020B0604020202020204" pitchFamily="34" charset="0"/>
              </a:rPr>
              <a:t>Group message</a:t>
            </a:r>
          </a:p>
          <a:p>
            <a:pPr marL="1200150" lvl="2" indent="-285750">
              <a:buFont typeface="Wingdings" panose="05000000000000000000" pitchFamily="2" charset="2"/>
              <a:buChar char="§"/>
            </a:pPr>
            <a:r>
              <a:rPr lang="en-US" dirty="0">
                <a:latin typeface="Arial" panose="020B0604020202020204" pitchFamily="34" charset="0"/>
                <a:cs typeface="Arial" panose="020B0604020202020204" pitchFamily="34" charset="0"/>
              </a:rPr>
              <a:t>Private message</a:t>
            </a:r>
          </a:p>
          <a:p>
            <a:pPr marL="742950" lvl="1" indent="-285750">
              <a:buFont typeface="Wingdings" panose="05000000000000000000" pitchFamily="2" charset="2"/>
              <a:buChar char="Ø"/>
            </a:pPr>
            <a:r>
              <a:rPr lang="en-US" sz="1800" dirty="0">
                <a:latin typeface="Arial" panose="020B0604020202020204" pitchFamily="34" charset="0"/>
                <a:cs typeface="Arial" panose="020B0604020202020204" pitchFamily="34" charset="0"/>
              </a:rPr>
              <a:t>File </a:t>
            </a:r>
            <a:r>
              <a:rPr lang="en-US" dirty="0">
                <a:latin typeface="Arial" panose="020B0604020202020204" pitchFamily="34" charset="0"/>
                <a:cs typeface="Arial" panose="020B0604020202020204" pitchFamily="34" charset="0"/>
              </a:rPr>
              <a:t>s</a:t>
            </a:r>
            <a:r>
              <a:rPr lang="en-US" sz="1800" dirty="0">
                <a:latin typeface="Arial" panose="020B0604020202020204" pitchFamily="34" charset="0"/>
                <a:cs typeface="Arial" panose="020B0604020202020204" pitchFamily="34" charset="0"/>
              </a:rPr>
              <a:t>haring</a:t>
            </a:r>
          </a:p>
          <a:p>
            <a:pPr marL="1200150" lvl="2" indent="-285750">
              <a:buFont typeface="Wingdings" panose="05000000000000000000" pitchFamily="2" charset="2"/>
              <a:buChar char="§"/>
            </a:pPr>
            <a:r>
              <a:rPr lang="en-US" dirty="0">
                <a:latin typeface="Arial" panose="020B0604020202020204" pitchFamily="34" charset="0"/>
                <a:cs typeface="Arial" panose="020B0604020202020204" pitchFamily="34" charset="0"/>
              </a:rPr>
              <a:t>Specific client</a:t>
            </a:r>
          </a:p>
          <a:p>
            <a:pPr marL="742950" lvl="1" indent="-285750">
              <a:buFont typeface="Wingdings" panose="05000000000000000000" pitchFamily="2" charset="2"/>
              <a:buChar char="Ø"/>
            </a:pPr>
            <a:r>
              <a:rPr lang="en-US" dirty="0">
                <a:latin typeface="Arial" panose="020B0604020202020204" pitchFamily="34" charset="0"/>
                <a:cs typeface="Arial" panose="020B0604020202020204" pitchFamily="34" charset="0"/>
              </a:rPr>
              <a:t>End to end encryption</a:t>
            </a:r>
          </a:p>
          <a:p>
            <a:endParaRPr lang="en-US" dirty="0"/>
          </a:p>
        </p:txBody>
      </p:sp>
      <p:sp>
        <p:nvSpPr>
          <p:cNvPr id="11" name="TextBox 10">
            <a:extLst>
              <a:ext uri="{FF2B5EF4-FFF2-40B4-BE49-F238E27FC236}">
                <a16:creationId xmlns:a16="http://schemas.microsoft.com/office/drawing/2014/main" id="{8D18C8C3-B9AF-E580-D3A3-3B48ED3A88CA}"/>
              </a:ext>
            </a:extLst>
          </p:cNvPr>
          <p:cNvSpPr txBox="1"/>
          <p:nvPr/>
        </p:nvSpPr>
        <p:spPr>
          <a:xfrm>
            <a:off x="1598714" y="864105"/>
            <a:ext cx="3025303" cy="461665"/>
          </a:xfrm>
          <a:prstGeom prst="rect">
            <a:avLst/>
          </a:prstGeom>
          <a:noFill/>
        </p:spPr>
        <p:txBody>
          <a:bodyPr wrap="square" rtlCol="0">
            <a:spAutoFit/>
          </a:bodyPr>
          <a:lstStyle/>
          <a:p>
            <a:r>
              <a:rPr lang="en-US" sz="2400" dirty="0">
                <a:solidFill>
                  <a:schemeClr val="accent1">
                    <a:lumMod val="60000"/>
                    <a:lumOff val="40000"/>
                  </a:schemeClr>
                </a:solidFill>
              </a:rPr>
              <a:t>Features</a:t>
            </a:r>
            <a:r>
              <a:rPr lang="en-US" sz="2400" dirty="0"/>
              <a:t>:</a:t>
            </a:r>
          </a:p>
        </p:txBody>
      </p:sp>
      <p:sp>
        <p:nvSpPr>
          <p:cNvPr id="12" name="TextBox 11">
            <a:extLst>
              <a:ext uri="{FF2B5EF4-FFF2-40B4-BE49-F238E27FC236}">
                <a16:creationId xmlns:a16="http://schemas.microsoft.com/office/drawing/2014/main" id="{F16292CF-0DA4-3EE4-B43D-1561F4406C2F}"/>
              </a:ext>
            </a:extLst>
          </p:cNvPr>
          <p:cNvSpPr txBox="1"/>
          <p:nvPr/>
        </p:nvSpPr>
        <p:spPr>
          <a:xfrm>
            <a:off x="1598714" y="4433717"/>
            <a:ext cx="2918298"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Students</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Teachers</a:t>
            </a:r>
          </a:p>
          <a:p>
            <a:endParaRPr lang="en-US" dirty="0"/>
          </a:p>
        </p:txBody>
      </p:sp>
      <p:sp>
        <p:nvSpPr>
          <p:cNvPr id="13" name="TextBox 12">
            <a:extLst>
              <a:ext uri="{FF2B5EF4-FFF2-40B4-BE49-F238E27FC236}">
                <a16:creationId xmlns:a16="http://schemas.microsoft.com/office/drawing/2014/main" id="{20DB5055-3F0D-016C-4EB8-1DA9328DDFA8}"/>
              </a:ext>
            </a:extLst>
          </p:cNvPr>
          <p:cNvSpPr txBox="1"/>
          <p:nvPr/>
        </p:nvSpPr>
        <p:spPr>
          <a:xfrm>
            <a:off x="1598714" y="3836869"/>
            <a:ext cx="2811294" cy="461665"/>
          </a:xfrm>
          <a:prstGeom prst="rect">
            <a:avLst/>
          </a:prstGeom>
          <a:noFill/>
        </p:spPr>
        <p:txBody>
          <a:bodyPr wrap="square" rtlCol="0">
            <a:spAutoFit/>
          </a:bodyPr>
          <a:lstStyle/>
          <a:p>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Stakeholders:</a:t>
            </a:r>
          </a:p>
        </p:txBody>
      </p:sp>
    </p:spTree>
    <p:extLst>
      <p:ext uri="{BB962C8B-B14F-4D97-AF65-F5344CB8AC3E}">
        <p14:creationId xmlns:p14="http://schemas.microsoft.com/office/powerpoint/2010/main" val="3215786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1070D2B-FECD-77A3-B3E9-2909EDC83447}"/>
              </a:ext>
            </a:extLst>
          </p:cNvPr>
          <p:cNvSpPr>
            <a:spLocks noGrp="1"/>
          </p:cNvSpPr>
          <p:nvPr>
            <p:ph type="dt" sz="half" idx="10"/>
          </p:nvPr>
        </p:nvSpPr>
        <p:spPr>
          <a:xfrm>
            <a:off x="10591800" y="6454234"/>
            <a:ext cx="1600200" cy="377825"/>
          </a:xfrm>
        </p:spPr>
        <p:txBody>
          <a:bodyPr/>
          <a:lstStyle/>
          <a:p>
            <a:fld id="{B13D1643-BF84-42C4-A95E-76421E700ED7}" type="datetime1">
              <a:rPr lang="en-US" noProof="0" smtClean="0"/>
              <a:t>8/30/2023</a:t>
            </a:fld>
            <a:endParaRPr lang="en-US" noProof="0" dirty="0"/>
          </a:p>
        </p:txBody>
      </p:sp>
      <p:sp>
        <p:nvSpPr>
          <p:cNvPr id="5" name="Footer Placeholder 4">
            <a:extLst>
              <a:ext uri="{FF2B5EF4-FFF2-40B4-BE49-F238E27FC236}">
                <a16:creationId xmlns:a16="http://schemas.microsoft.com/office/drawing/2014/main" id="{EAC3F8A2-E224-E0C3-6A4B-BB4F4BCE2BBC}"/>
              </a:ext>
            </a:extLst>
          </p:cNvPr>
          <p:cNvSpPr>
            <a:spLocks noGrp="1"/>
          </p:cNvSpPr>
          <p:nvPr>
            <p:ph type="ftr" sz="quarter" idx="11"/>
          </p:nvPr>
        </p:nvSpPr>
        <p:spPr>
          <a:xfrm>
            <a:off x="0" y="6509358"/>
            <a:ext cx="7827659" cy="377825"/>
          </a:xfrm>
        </p:spPr>
        <p:txBody>
          <a:bodyPr/>
          <a:lstStyle/>
          <a:p>
            <a:r>
              <a:rPr lang="en-US" sz="1200" b="1" dirty="0"/>
              <a:t>IIT HELPDESK</a:t>
            </a:r>
            <a:endParaRPr lang="en-US" sz="1200" b="1" noProof="0" dirty="0"/>
          </a:p>
        </p:txBody>
      </p:sp>
      <p:sp>
        <p:nvSpPr>
          <p:cNvPr id="6" name="Slide Number Placeholder 5">
            <a:extLst>
              <a:ext uri="{FF2B5EF4-FFF2-40B4-BE49-F238E27FC236}">
                <a16:creationId xmlns:a16="http://schemas.microsoft.com/office/drawing/2014/main" id="{4B7996A5-B8A3-522E-EC78-478ECC7BF06A}"/>
              </a:ext>
            </a:extLst>
          </p:cNvPr>
          <p:cNvSpPr>
            <a:spLocks noGrp="1"/>
          </p:cNvSpPr>
          <p:nvPr>
            <p:ph type="sldNum" sz="quarter" idx="12"/>
          </p:nvPr>
        </p:nvSpPr>
        <p:spPr>
          <a:xfrm>
            <a:off x="4902740" y="6454235"/>
            <a:ext cx="1260655" cy="377825"/>
          </a:xfrm>
        </p:spPr>
        <p:txBody>
          <a:bodyPr/>
          <a:lstStyle/>
          <a:p>
            <a:fld id="{5D99DD2A-B520-4620-9B43-64B657BA2D42}" type="slidenum">
              <a:rPr lang="en-US" noProof="0" smtClean="0"/>
              <a:t>5</a:t>
            </a:fld>
            <a:endParaRPr lang="en-US" noProof="0" dirty="0"/>
          </a:p>
        </p:txBody>
      </p:sp>
      <p:sp>
        <p:nvSpPr>
          <p:cNvPr id="27" name="TextBox 26">
            <a:extLst>
              <a:ext uri="{FF2B5EF4-FFF2-40B4-BE49-F238E27FC236}">
                <a16:creationId xmlns:a16="http://schemas.microsoft.com/office/drawing/2014/main" id="{088554D0-3D02-C58E-3690-72C605499F3A}"/>
              </a:ext>
            </a:extLst>
          </p:cNvPr>
          <p:cNvSpPr txBox="1"/>
          <p:nvPr/>
        </p:nvSpPr>
        <p:spPr>
          <a:xfrm>
            <a:off x="1439693" y="1359088"/>
            <a:ext cx="3083668" cy="523220"/>
          </a:xfrm>
          <a:prstGeom prst="rect">
            <a:avLst/>
          </a:prstGeom>
          <a:noFill/>
        </p:spPr>
        <p:txBody>
          <a:bodyPr wrap="square" rtlCol="0">
            <a:spAutoFit/>
          </a:body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Objectives:</a:t>
            </a:r>
          </a:p>
        </p:txBody>
      </p:sp>
      <p:sp>
        <p:nvSpPr>
          <p:cNvPr id="28" name="TextBox 27">
            <a:extLst>
              <a:ext uri="{FF2B5EF4-FFF2-40B4-BE49-F238E27FC236}">
                <a16:creationId xmlns:a16="http://schemas.microsoft.com/office/drawing/2014/main" id="{556327CB-C698-A105-F4CD-FC7EDD264701}"/>
              </a:ext>
            </a:extLst>
          </p:cNvPr>
          <p:cNvSpPr txBox="1"/>
          <p:nvPr/>
        </p:nvSpPr>
        <p:spPr>
          <a:xfrm>
            <a:off x="1021404" y="2064968"/>
            <a:ext cx="4824919" cy="2862322"/>
          </a:xfrm>
          <a:prstGeom prst="rect">
            <a:avLst/>
          </a:prstGeom>
          <a:noFill/>
        </p:spPr>
        <p:txBody>
          <a:bodyPr wrap="square" rtlCol="0">
            <a:spAutoFit/>
          </a:bodyPr>
          <a:lstStyle/>
          <a:p>
            <a:pPr marL="800100" lvl="1" indent="-342900">
              <a:buFont typeface="Wingdings" panose="05000000000000000000" pitchFamily="2" charset="2"/>
              <a:buChar char="Ø"/>
            </a:pPr>
            <a:r>
              <a:rPr lang="en-US" sz="1800" dirty="0">
                <a:solidFill>
                  <a:schemeClr val="tx1"/>
                </a:solidFill>
                <a:latin typeface="Arial" panose="020B0604020202020204" pitchFamily="34" charset="0"/>
                <a:cs typeface="Arial" panose="020B0604020202020204" pitchFamily="34" charset="0"/>
              </a:rPr>
              <a:t>Lightweight and fast</a:t>
            </a:r>
          </a:p>
          <a:p>
            <a:pPr marL="800100" lvl="1" indent="-342900">
              <a:buFont typeface="Wingdings" panose="05000000000000000000" pitchFamily="2" charset="2"/>
              <a:buChar char="Ø"/>
            </a:pPr>
            <a:endParaRPr lang="en-US" sz="1800" dirty="0">
              <a:solidFill>
                <a:schemeClr val="tx1"/>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dirty="0">
                <a:latin typeface="Arial" panose="020B0604020202020204" pitchFamily="34" charset="0"/>
                <a:cs typeface="Arial" panose="020B0604020202020204" pitchFamily="34" charset="0"/>
              </a:rPr>
              <a:t>Saving time</a:t>
            </a:r>
          </a:p>
          <a:p>
            <a:pPr marL="800100" lvl="1" indent="-342900">
              <a:buFont typeface="Wingdings" panose="05000000000000000000" pitchFamily="2" charset="2"/>
              <a:buChar char="Ø"/>
            </a:pPr>
            <a:endParaRPr lang="en-US" sz="1800" dirty="0">
              <a:solidFill>
                <a:schemeClr val="tx1"/>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1800" dirty="0">
                <a:solidFill>
                  <a:schemeClr val="tx1"/>
                </a:solidFill>
                <a:latin typeface="Arial" panose="020B0604020202020204" pitchFamily="34" charset="0"/>
                <a:cs typeface="Arial" panose="020B0604020202020204" pitchFamily="34" charset="0"/>
              </a:rPr>
              <a:t>Develop learning &amp; supporting skills</a:t>
            </a:r>
          </a:p>
          <a:p>
            <a:pPr marL="800100" lvl="1" indent="-342900">
              <a:buFont typeface="Wingdings" panose="05000000000000000000" pitchFamily="2" charset="2"/>
              <a:buChar char="Ø"/>
            </a:pPr>
            <a:endParaRPr lang="en-US" sz="1800" dirty="0">
              <a:solidFill>
                <a:schemeClr val="tx1"/>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1800" dirty="0">
                <a:solidFill>
                  <a:schemeClr val="tx1"/>
                </a:solidFill>
                <a:latin typeface="Arial" panose="020B0604020202020204" pitchFamily="34" charset="0"/>
                <a:cs typeface="Arial" panose="020B0604020202020204" pitchFamily="34" charset="0"/>
              </a:rPr>
              <a:t>Faster communication</a:t>
            </a:r>
          </a:p>
          <a:p>
            <a:pPr marL="800100" lvl="1" indent="-342900">
              <a:buFont typeface="Wingdings" panose="05000000000000000000" pitchFamily="2" charset="2"/>
              <a:buChar char="Ø"/>
            </a:pPr>
            <a:endParaRPr lang="en-US" sz="1800" dirty="0">
              <a:solidFill>
                <a:schemeClr val="tx1"/>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1800" dirty="0">
                <a:solidFill>
                  <a:schemeClr val="tx1"/>
                </a:solidFill>
                <a:latin typeface="Arial" panose="020B0604020202020204" pitchFamily="34" charset="0"/>
                <a:cs typeface="Arial" panose="020B0604020202020204" pitchFamily="34" charset="0"/>
              </a:rPr>
              <a:t>Data Secure</a:t>
            </a:r>
          </a:p>
          <a:p>
            <a:endParaRPr lang="en-US" dirty="0"/>
          </a:p>
        </p:txBody>
      </p:sp>
      <p:pic>
        <p:nvPicPr>
          <p:cNvPr id="31" name="Picture 30" descr="A picture containing text, wall, indoor, ceiling&#10;&#10;Description automatically generated">
            <a:extLst>
              <a:ext uri="{FF2B5EF4-FFF2-40B4-BE49-F238E27FC236}">
                <a16:creationId xmlns:a16="http://schemas.microsoft.com/office/drawing/2014/main" id="{9CF01562-7193-4B8A-DF87-274388A9AF9E}"/>
              </a:ext>
            </a:extLst>
          </p:cNvPr>
          <p:cNvPicPr>
            <a:picLocks noChangeAspect="1"/>
          </p:cNvPicPr>
          <p:nvPr/>
        </p:nvPicPr>
        <p:blipFill>
          <a:blip r:embed="rId2"/>
          <a:stretch>
            <a:fillRect/>
          </a:stretch>
        </p:blipFill>
        <p:spPr>
          <a:xfrm>
            <a:off x="6910635" y="1502761"/>
            <a:ext cx="4860974" cy="3092748"/>
          </a:xfrm>
          <a:prstGeom prst="rect">
            <a:avLst/>
          </a:prstGeom>
        </p:spPr>
      </p:pic>
    </p:spTree>
    <p:extLst>
      <p:ext uri="{BB962C8B-B14F-4D97-AF65-F5344CB8AC3E}">
        <p14:creationId xmlns:p14="http://schemas.microsoft.com/office/powerpoint/2010/main" val="537041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7964B8-864D-F517-34CD-1EEE06EB374B}"/>
              </a:ext>
            </a:extLst>
          </p:cNvPr>
          <p:cNvSpPr>
            <a:spLocks noGrp="1"/>
          </p:cNvSpPr>
          <p:nvPr>
            <p:ph type="dt" sz="half" idx="10"/>
          </p:nvPr>
        </p:nvSpPr>
        <p:spPr>
          <a:xfrm>
            <a:off x="10560996" y="6430202"/>
            <a:ext cx="1600200" cy="377825"/>
          </a:xfrm>
        </p:spPr>
        <p:txBody>
          <a:bodyPr/>
          <a:lstStyle/>
          <a:p>
            <a:fld id="{F43A39E9-A162-424C-BF72-8EDADD934511}" type="datetime1">
              <a:rPr lang="en-US" noProof="0" smtClean="0"/>
              <a:t>8/30/2023</a:t>
            </a:fld>
            <a:endParaRPr lang="en-US" noProof="0" dirty="0"/>
          </a:p>
        </p:txBody>
      </p:sp>
      <p:sp>
        <p:nvSpPr>
          <p:cNvPr id="3" name="Footer Placeholder 2">
            <a:extLst>
              <a:ext uri="{FF2B5EF4-FFF2-40B4-BE49-F238E27FC236}">
                <a16:creationId xmlns:a16="http://schemas.microsoft.com/office/drawing/2014/main" id="{BE19738D-7C43-2A54-D785-FEA3185A9A86}"/>
              </a:ext>
            </a:extLst>
          </p:cNvPr>
          <p:cNvSpPr>
            <a:spLocks noGrp="1"/>
          </p:cNvSpPr>
          <p:nvPr>
            <p:ph type="ftr" sz="quarter" idx="11"/>
          </p:nvPr>
        </p:nvSpPr>
        <p:spPr>
          <a:xfrm>
            <a:off x="0" y="6430203"/>
            <a:ext cx="7827659" cy="377825"/>
          </a:xfrm>
        </p:spPr>
        <p:txBody>
          <a:bodyPr/>
          <a:lstStyle/>
          <a:p>
            <a:r>
              <a:rPr lang="en-US" sz="1200" b="1" dirty="0"/>
              <a:t>IIT HELPDESK</a:t>
            </a:r>
            <a:endParaRPr lang="en-US" sz="1200" b="1" noProof="0" dirty="0"/>
          </a:p>
        </p:txBody>
      </p:sp>
      <p:sp>
        <p:nvSpPr>
          <p:cNvPr id="4" name="Slide Number Placeholder 3">
            <a:extLst>
              <a:ext uri="{FF2B5EF4-FFF2-40B4-BE49-F238E27FC236}">
                <a16:creationId xmlns:a16="http://schemas.microsoft.com/office/drawing/2014/main" id="{71CF9AEA-F45C-1DD3-0053-E2F30734441E}"/>
              </a:ext>
            </a:extLst>
          </p:cNvPr>
          <p:cNvSpPr>
            <a:spLocks noGrp="1"/>
          </p:cNvSpPr>
          <p:nvPr>
            <p:ph type="sldNum" sz="quarter" idx="12"/>
          </p:nvPr>
        </p:nvSpPr>
        <p:spPr>
          <a:xfrm>
            <a:off x="4895444" y="6430201"/>
            <a:ext cx="1260655" cy="377825"/>
          </a:xfrm>
        </p:spPr>
        <p:txBody>
          <a:bodyPr/>
          <a:lstStyle/>
          <a:p>
            <a:fld id="{5D99DD2A-B520-4620-9B43-64B657BA2D42}" type="slidenum">
              <a:rPr lang="en-US" noProof="0" smtClean="0"/>
              <a:t>6</a:t>
            </a:fld>
            <a:endParaRPr lang="en-US" noProof="0" dirty="0"/>
          </a:p>
        </p:txBody>
      </p:sp>
      <p:sp>
        <p:nvSpPr>
          <p:cNvPr id="5" name="TextBox 4">
            <a:extLst>
              <a:ext uri="{FF2B5EF4-FFF2-40B4-BE49-F238E27FC236}">
                <a16:creationId xmlns:a16="http://schemas.microsoft.com/office/drawing/2014/main" id="{78927424-C201-46D9-3BB7-284BDC685E73}"/>
              </a:ext>
            </a:extLst>
          </p:cNvPr>
          <p:cNvSpPr txBox="1"/>
          <p:nvPr/>
        </p:nvSpPr>
        <p:spPr>
          <a:xfrm>
            <a:off x="1085557" y="1783436"/>
            <a:ext cx="8555477" cy="461665"/>
          </a:xfrm>
          <a:prstGeom prst="rect">
            <a:avLst/>
          </a:prstGeom>
          <a:noFill/>
        </p:spPr>
        <p:txBody>
          <a:bodyPr wrap="square" rtlCol="0">
            <a:spAutoFit/>
          </a:bodyPr>
          <a:lstStyle/>
          <a:p>
            <a:r>
              <a:rPr lang="en-US" sz="2400" b="0" i="0" dirty="0">
                <a:solidFill>
                  <a:schemeClr val="accent1">
                    <a:lumMod val="60000"/>
                    <a:lumOff val="40000"/>
                  </a:schemeClr>
                </a:solidFill>
                <a:effectLst/>
                <a:latin typeface="Times New Roman" panose="02020603050405020304" pitchFamily="18" charset="0"/>
                <a:cs typeface="Times New Roman" panose="02020603050405020304" pitchFamily="18" charset="0"/>
              </a:rPr>
              <a:t>Challenges:</a:t>
            </a:r>
            <a:endParaRPr lang="en-US" sz="24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0DB40C2-1661-B4C2-F894-4919A1F2FA2F}"/>
              </a:ext>
            </a:extLst>
          </p:cNvPr>
          <p:cNvSpPr txBox="1"/>
          <p:nvPr/>
        </p:nvSpPr>
        <p:spPr>
          <a:xfrm>
            <a:off x="1085557" y="2464569"/>
            <a:ext cx="10530192" cy="2092881"/>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Set up real time communication network</a:t>
            </a: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Implementation of algorithm</a:t>
            </a: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File handling</a:t>
            </a: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Completing within proposed time</a:t>
            </a:r>
          </a:p>
          <a:p>
            <a:endParaRPr lang="en-US" dirty="0"/>
          </a:p>
        </p:txBody>
      </p:sp>
      <p:pic>
        <p:nvPicPr>
          <p:cNvPr id="1028" name="Picture 4" descr="Challenges Faced by Startups in India - New Business">
            <a:extLst>
              <a:ext uri="{FF2B5EF4-FFF2-40B4-BE49-F238E27FC236}">
                <a16:creationId xmlns:a16="http://schemas.microsoft.com/office/drawing/2014/main" id="{E4F2EE01-E79E-4737-6AFF-A6DAE07151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9743" y="1488332"/>
            <a:ext cx="5001499" cy="3394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11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1ABA30-7886-E138-4E81-77F2E56E38F7}"/>
              </a:ext>
            </a:extLst>
          </p:cNvPr>
          <p:cNvSpPr>
            <a:spLocks noGrp="1"/>
          </p:cNvSpPr>
          <p:nvPr>
            <p:ph type="dt" sz="half" idx="10"/>
          </p:nvPr>
        </p:nvSpPr>
        <p:spPr>
          <a:xfrm>
            <a:off x="10591800" y="6452981"/>
            <a:ext cx="1600200" cy="377825"/>
          </a:xfrm>
        </p:spPr>
        <p:txBody>
          <a:bodyPr/>
          <a:lstStyle/>
          <a:p>
            <a:fld id="{F43A39E9-A162-424C-BF72-8EDADD934511}" type="datetime1">
              <a:rPr lang="en-US" noProof="0" smtClean="0"/>
              <a:t>8/30/2023</a:t>
            </a:fld>
            <a:endParaRPr lang="en-US" noProof="0" dirty="0"/>
          </a:p>
        </p:txBody>
      </p:sp>
      <p:sp>
        <p:nvSpPr>
          <p:cNvPr id="3" name="Footer Placeholder 2">
            <a:extLst>
              <a:ext uri="{FF2B5EF4-FFF2-40B4-BE49-F238E27FC236}">
                <a16:creationId xmlns:a16="http://schemas.microsoft.com/office/drawing/2014/main" id="{E924A1A0-CD9E-304D-09A2-D7F19005B3B6}"/>
              </a:ext>
            </a:extLst>
          </p:cNvPr>
          <p:cNvSpPr>
            <a:spLocks noGrp="1"/>
          </p:cNvSpPr>
          <p:nvPr>
            <p:ph type="ftr" sz="quarter" idx="11"/>
          </p:nvPr>
        </p:nvSpPr>
        <p:spPr>
          <a:xfrm>
            <a:off x="0" y="6461577"/>
            <a:ext cx="7827659" cy="377825"/>
          </a:xfrm>
        </p:spPr>
        <p:txBody>
          <a:bodyPr/>
          <a:lstStyle/>
          <a:p>
            <a:r>
              <a:rPr lang="en-US" sz="1200" b="1" dirty="0"/>
              <a:t>IIT HELPDESK</a:t>
            </a:r>
            <a:endParaRPr lang="en-US" sz="1200" b="1" noProof="0" dirty="0"/>
          </a:p>
        </p:txBody>
      </p:sp>
      <p:sp>
        <p:nvSpPr>
          <p:cNvPr id="4" name="Slide Number Placeholder 3">
            <a:extLst>
              <a:ext uri="{FF2B5EF4-FFF2-40B4-BE49-F238E27FC236}">
                <a16:creationId xmlns:a16="http://schemas.microsoft.com/office/drawing/2014/main" id="{63C5E116-9964-9146-8A15-22F441131241}"/>
              </a:ext>
            </a:extLst>
          </p:cNvPr>
          <p:cNvSpPr>
            <a:spLocks noGrp="1"/>
          </p:cNvSpPr>
          <p:nvPr>
            <p:ph type="sldNum" sz="quarter" idx="12"/>
          </p:nvPr>
        </p:nvSpPr>
        <p:spPr>
          <a:xfrm>
            <a:off x="4847010" y="6461576"/>
            <a:ext cx="1260655" cy="377825"/>
          </a:xfrm>
        </p:spPr>
        <p:txBody>
          <a:bodyPr/>
          <a:lstStyle/>
          <a:p>
            <a:fld id="{5D99DD2A-B520-4620-9B43-64B657BA2D42}" type="slidenum">
              <a:rPr lang="en-US" noProof="0" smtClean="0"/>
              <a:t>7</a:t>
            </a:fld>
            <a:endParaRPr lang="en-US" noProof="0" dirty="0"/>
          </a:p>
        </p:txBody>
      </p:sp>
      <p:sp>
        <p:nvSpPr>
          <p:cNvPr id="5" name="TextBox 4">
            <a:extLst>
              <a:ext uri="{FF2B5EF4-FFF2-40B4-BE49-F238E27FC236}">
                <a16:creationId xmlns:a16="http://schemas.microsoft.com/office/drawing/2014/main" id="{2581FD0E-90C4-C2F5-F1A0-32FFC0331410}"/>
              </a:ext>
            </a:extLst>
          </p:cNvPr>
          <p:cNvSpPr txBox="1"/>
          <p:nvPr/>
        </p:nvSpPr>
        <p:spPr>
          <a:xfrm>
            <a:off x="844011" y="441875"/>
            <a:ext cx="5410200" cy="461665"/>
          </a:xfrm>
          <a:prstGeom prst="rect">
            <a:avLst/>
          </a:prstGeom>
          <a:noFill/>
        </p:spPr>
        <p:txBody>
          <a:bodyPr wrap="square" rtlCol="0">
            <a:spAutoFit/>
          </a:bodyPr>
          <a:lstStyle/>
          <a:p>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Technical Details:</a:t>
            </a:r>
          </a:p>
        </p:txBody>
      </p:sp>
      <p:sp>
        <p:nvSpPr>
          <p:cNvPr id="6" name="TextBox 5">
            <a:extLst>
              <a:ext uri="{FF2B5EF4-FFF2-40B4-BE49-F238E27FC236}">
                <a16:creationId xmlns:a16="http://schemas.microsoft.com/office/drawing/2014/main" id="{656F272F-CE2C-7995-9908-115E18801613}"/>
              </a:ext>
            </a:extLst>
          </p:cNvPr>
          <p:cNvSpPr txBox="1"/>
          <p:nvPr/>
        </p:nvSpPr>
        <p:spPr>
          <a:xfrm>
            <a:off x="844011" y="986158"/>
            <a:ext cx="8545749" cy="1569660"/>
          </a:xfrm>
          <a:prstGeom prst="rect">
            <a:avLst/>
          </a:prstGeom>
          <a:noFill/>
        </p:spPr>
        <p:txBody>
          <a:bodyPr wrap="square" rtlCol="0">
            <a:spAutoFit/>
          </a:bodyPr>
          <a:lstStyle/>
          <a:p>
            <a:pPr marL="285750" indent="-285750">
              <a:buFont typeface="Wingdings" panose="05000000000000000000" pitchFamily="2" charset="2"/>
              <a:buChar char="§"/>
            </a:pPr>
            <a:r>
              <a:rPr lang="en-US" sz="1600" dirty="0">
                <a:solidFill>
                  <a:schemeClr val="accent1">
                    <a:lumMod val="40000"/>
                    <a:lumOff val="60000"/>
                  </a:schemeClr>
                </a:solidFill>
                <a:latin typeface="Arial" panose="020B0604020202020204" pitchFamily="34" charset="0"/>
                <a:cs typeface="Arial" panose="020B0604020202020204" pitchFamily="34" charset="0"/>
              </a:rPr>
              <a:t>Language</a:t>
            </a:r>
            <a:r>
              <a:rPr lang="en-US" sz="1600" dirty="0">
                <a:latin typeface="Arial" panose="020B0604020202020204" pitchFamily="34" charset="0"/>
                <a:cs typeface="Arial" panose="020B0604020202020204" pitchFamily="34" charset="0"/>
              </a:rPr>
              <a:t>: Java</a:t>
            </a:r>
          </a:p>
          <a:p>
            <a:pPr marL="285750" indent="-285750">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600" dirty="0">
                <a:solidFill>
                  <a:schemeClr val="accent1">
                    <a:lumMod val="60000"/>
                    <a:lumOff val="40000"/>
                  </a:schemeClr>
                </a:solidFill>
                <a:latin typeface="Arial" panose="020B0604020202020204" pitchFamily="34" charset="0"/>
                <a:cs typeface="Arial" panose="020B0604020202020204" pitchFamily="34" charset="0"/>
              </a:rPr>
              <a:t>Tools: </a:t>
            </a:r>
            <a:r>
              <a:rPr lang="en-US" sz="1600" dirty="0">
                <a:latin typeface="Arial" panose="020B0604020202020204" pitchFamily="34" charset="0"/>
                <a:cs typeface="Arial" panose="020B0604020202020204" pitchFamily="34" charset="0"/>
              </a:rPr>
              <a:t>IntelliJ IDEA</a:t>
            </a:r>
          </a:p>
          <a:p>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600" dirty="0">
                <a:solidFill>
                  <a:schemeClr val="accent1">
                    <a:lumMod val="40000"/>
                    <a:lumOff val="60000"/>
                  </a:schemeClr>
                </a:solidFill>
                <a:latin typeface="Arial" panose="020B0604020202020204" pitchFamily="34" charset="0"/>
                <a:cs typeface="Arial" panose="020B0604020202020204" pitchFamily="34" charset="0"/>
              </a:rPr>
              <a:t>Algorithm</a:t>
            </a:r>
            <a:r>
              <a:rPr lang="en-US" sz="1600" dirty="0">
                <a:latin typeface="Arial" panose="020B0604020202020204" pitchFamily="34" charset="0"/>
                <a:cs typeface="Arial" panose="020B0604020202020204" pitchFamily="34" charset="0"/>
              </a:rPr>
              <a:t>: RSA Algorithm(encryption and decryption)</a:t>
            </a:r>
          </a:p>
          <a:p>
            <a:pPr marL="285750" indent="-285750">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p:txBody>
      </p:sp>
      <p:pic>
        <p:nvPicPr>
          <p:cNvPr id="1026" name="Picture 2" descr="What Is RSA Algorithm In Cryptography? | Simplilearn">
            <a:extLst>
              <a:ext uri="{FF2B5EF4-FFF2-40B4-BE49-F238E27FC236}">
                <a16:creationId xmlns:a16="http://schemas.microsoft.com/office/drawing/2014/main" id="{C0F90AFA-5E79-A7B4-789B-220E11038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066" y="2436221"/>
            <a:ext cx="7119690" cy="343562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DB46D69-B724-04A6-C30E-3539C22946F1}"/>
              </a:ext>
            </a:extLst>
          </p:cNvPr>
          <p:cNvSpPr txBox="1"/>
          <p:nvPr/>
        </p:nvSpPr>
        <p:spPr>
          <a:xfrm>
            <a:off x="4847010" y="5907578"/>
            <a:ext cx="4177219" cy="369332"/>
          </a:xfrm>
          <a:prstGeom prst="rect">
            <a:avLst/>
          </a:prstGeom>
          <a:noFill/>
        </p:spPr>
        <p:txBody>
          <a:bodyPr wrap="square" rtlCol="0">
            <a:spAutoFit/>
          </a:bodyPr>
          <a:lstStyle/>
          <a:p>
            <a:r>
              <a:rPr lang="en-US" dirty="0">
                <a:solidFill>
                  <a:schemeClr val="accent1">
                    <a:lumMod val="40000"/>
                    <a:lumOff val="60000"/>
                  </a:schemeClr>
                </a:solidFill>
              </a:rPr>
              <a:t>Algorithm visualize</a:t>
            </a:r>
          </a:p>
        </p:txBody>
      </p:sp>
    </p:spTree>
    <p:extLst>
      <p:ext uri="{BB962C8B-B14F-4D97-AF65-F5344CB8AC3E}">
        <p14:creationId xmlns:p14="http://schemas.microsoft.com/office/powerpoint/2010/main" val="4252464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080BFF-9A9C-C6D2-C53A-46519D9FEEEA}"/>
              </a:ext>
            </a:extLst>
          </p:cNvPr>
          <p:cNvSpPr>
            <a:spLocks noGrp="1"/>
          </p:cNvSpPr>
          <p:nvPr>
            <p:ph type="dt" sz="half" idx="10"/>
          </p:nvPr>
        </p:nvSpPr>
        <p:spPr>
          <a:xfrm>
            <a:off x="10591800" y="6471059"/>
            <a:ext cx="1600200" cy="377825"/>
          </a:xfrm>
        </p:spPr>
        <p:txBody>
          <a:bodyPr/>
          <a:lstStyle/>
          <a:p>
            <a:fld id="{F43A39E9-A162-424C-BF72-8EDADD934511}" type="datetime1">
              <a:rPr lang="en-US" noProof="0" smtClean="0"/>
              <a:t>8/30/2023</a:t>
            </a:fld>
            <a:endParaRPr lang="en-US" noProof="0" dirty="0"/>
          </a:p>
        </p:txBody>
      </p:sp>
      <p:sp>
        <p:nvSpPr>
          <p:cNvPr id="3" name="Footer Placeholder 2">
            <a:extLst>
              <a:ext uri="{FF2B5EF4-FFF2-40B4-BE49-F238E27FC236}">
                <a16:creationId xmlns:a16="http://schemas.microsoft.com/office/drawing/2014/main" id="{6D674570-E1FC-6BF8-0CAE-401B498052B7}"/>
              </a:ext>
            </a:extLst>
          </p:cNvPr>
          <p:cNvSpPr>
            <a:spLocks noGrp="1"/>
          </p:cNvSpPr>
          <p:nvPr>
            <p:ph type="ftr" sz="quarter" idx="11"/>
          </p:nvPr>
        </p:nvSpPr>
        <p:spPr>
          <a:xfrm>
            <a:off x="0" y="6471060"/>
            <a:ext cx="7827659" cy="377825"/>
          </a:xfrm>
        </p:spPr>
        <p:txBody>
          <a:bodyPr/>
          <a:lstStyle/>
          <a:p>
            <a:r>
              <a:rPr lang="en-US" sz="1000" b="1" dirty="0">
                <a:latin typeface="Times New Roman" panose="02020603050405020304" pitchFamily="18" charset="0"/>
                <a:cs typeface="Times New Roman" panose="02020603050405020304" pitchFamily="18" charset="0"/>
              </a:rPr>
              <a:t>IIT HELPDESK</a:t>
            </a:r>
            <a:endParaRPr lang="en-US" sz="1000" b="1" noProof="0" dirty="0">
              <a:latin typeface="Times New Roman" panose="02020603050405020304" pitchFamily="18" charset="0"/>
              <a:cs typeface="Times New Roman" panose="02020603050405020304" pitchFamily="18" charset="0"/>
            </a:endParaRPr>
          </a:p>
          <a:p>
            <a:endParaRPr lang="en-US" noProof="0" dirty="0"/>
          </a:p>
        </p:txBody>
      </p:sp>
      <p:sp>
        <p:nvSpPr>
          <p:cNvPr id="4" name="Slide Number Placeholder 3">
            <a:extLst>
              <a:ext uri="{FF2B5EF4-FFF2-40B4-BE49-F238E27FC236}">
                <a16:creationId xmlns:a16="http://schemas.microsoft.com/office/drawing/2014/main" id="{24F09226-9BA5-A201-7BC9-915C97C7E3D7}"/>
              </a:ext>
            </a:extLst>
          </p:cNvPr>
          <p:cNvSpPr>
            <a:spLocks noGrp="1"/>
          </p:cNvSpPr>
          <p:nvPr>
            <p:ph type="sldNum" sz="quarter" idx="12"/>
          </p:nvPr>
        </p:nvSpPr>
        <p:spPr>
          <a:xfrm>
            <a:off x="5613155" y="6490724"/>
            <a:ext cx="1260655" cy="377825"/>
          </a:xfrm>
        </p:spPr>
        <p:txBody>
          <a:bodyPr/>
          <a:lstStyle/>
          <a:p>
            <a:fld id="{5D99DD2A-B520-4620-9B43-64B657BA2D42}" type="slidenum">
              <a:rPr lang="en-US" noProof="0" smtClean="0"/>
              <a:t>8</a:t>
            </a:fld>
            <a:endParaRPr lang="en-US" noProof="0" dirty="0"/>
          </a:p>
        </p:txBody>
      </p:sp>
      <p:pic>
        <p:nvPicPr>
          <p:cNvPr id="6" name="Picture 5">
            <a:extLst>
              <a:ext uri="{FF2B5EF4-FFF2-40B4-BE49-F238E27FC236}">
                <a16:creationId xmlns:a16="http://schemas.microsoft.com/office/drawing/2014/main" id="{85906957-9A5D-BA3A-4B93-1EBA7D57E2A5}"/>
              </a:ext>
            </a:extLst>
          </p:cNvPr>
          <p:cNvPicPr>
            <a:picLocks noChangeAspect="1"/>
          </p:cNvPicPr>
          <p:nvPr/>
        </p:nvPicPr>
        <p:blipFill>
          <a:blip r:embed="rId2"/>
          <a:stretch>
            <a:fillRect/>
          </a:stretch>
        </p:blipFill>
        <p:spPr>
          <a:xfrm>
            <a:off x="833284" y="937143"/>
            <a:ext cx="10525432" cy="5270986"/>
          </a:xfrm>
          <a:prstGeom prst="rect">
            <a:avLst/>
          </a:prstGeom>
        </p:spPr>
      </p:pic>
      <p:sp>
        <p:nvSpPr>
          <p:cNvPr id="7" name="TextBox 6">
            <a:extLst>
              <a:ext uri="{FF2B5EF4-FFF2-40B4-BE49-F238E27FC236}">
                <a16:creationId xmlns:a16="http://schemas.microsoft.com/office/drawing/2014/main" id="{F5934FEF-7A73-FD00-2CA7-93152F41B2DA}"/>
              </a:ext>
            </a:extLst>
          </p:cNvPr>
          <p:cNvSpPr txBox="1"/>
          <p:nvPr/>
        </p:nvSpPr>
        <p:spPr>
          <a:xfrm>
            <a:off x="833284" y="304880"/>
            <a:ext cx="3317132" cy="369332"/>
          </a:xfrm>
          <a:prstGeom prst="rect">
            <a:avLst/>
          </a:prstGeom>
          <a:noFill/>
        </p:spPr>
        <p:txBody>
          <a:bodyPr wrap="square" rtlCol="0">
            <a:spAutoFit/>
          </a:bodyPr>
          <a:lstStyle/>
          <a:p>
            <a:r>
              <a:rPr lang="en-US" dirty="0">
                <a:solidFill>
                  <a:schemeClr val="accent1">
                    <a:lumMod val="60000"/>
                    <a:lumOff val="40000"/>
                  </a:schemeClr>
                </a:solidFill>
              </a:rPr>
              <a:t>Snapshot of output:</a:t>
            </a:r>
          </a:p>
        </p:txBody>
      </p:sp>
    </p:spTree>
    <p:extLst>
      <p:ext uri="{BB962C8B-B14F-4D97-AF65-F5344CB8AC3E}">
        <p14:creationId xmlns:p14="http://schemas.microsoft.com/office/powerpoint/2010/main" val="3836882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506899-C728-F1E8-A61D-B58F62F73A44}"/>
              </a:ext>
            </a:extLst>
          </p:cNvPr>
          <p:cNvSpPr>
            <a:spLocks noGrp="1"/>
          </p:cNvSpPr>
          <p:nvPr>
            <p:ph type="dt" sz="half" idx="10"/>
          </p:nvPr>
        </p:nvSpPr>
        <p:spPr>
          <a:xfrm>
            <a:off x="10591800" y="6480174"/>
            <a:ext cx="1600200" cy="377825"/>
          </a:xfrm>
        </p:spPr>
        <p:txBody>
          <a:bodyPr/>
          <a:lstStyle/>
          <a:p>
            <a:fld id="{F43A39E9-A162-424C-BF72-8EDADD934511}" type="datetime1">
              <a:rPr lang="en-US" noProof="0" smtClean="0"/>
              <a:pPr/>
              <a:t>8/30/2023</a:t>
            </a:fld>
            <a:endParaRPr lang="en-US" noProof="0" dirty="0"/>
          </a:p>
        </p:txBody>
      </p:sp>
      <p:sp>
        <p:nvSpPr>
          <p:cNvPr id="3" name="Footer Placeholder 2">
            <a:extLst>
              <a:ext uri="{FF2B5EF4-FFF2-40B4-BE49-F238E27FC236}">
                <a16:creationId xmlns:a16="http://schemas.microsoft.com/office/drawing/2014/main" id="{0FC5D1A3-27DB-6072-580E-B8E7922E73B3}"/>
              </a:ext>
            </a:extLst>
          </p:cNvPr>
          <p:cNvSpPr>
            <a:spLocks noGrp="1"/>
          </p:cNvSpPr>
          <p:nvPr>
            <p:ph type="ftr" sz="quarter" idx="11"/>
          </p:nvPr>
        </p:nvSpPr>
        <p:spPr>
          <a:xfrm>
            <a:off x="0" y="6561239"/>
            <a:ext cx="7827659" cy="377825"/>
          </a:xfrm>
        </p:spPr>
        <p:txBody>
          <a:bodyPr/>
          <a:lstStyle/>
          <a:p>
            <a:r>
              <a:rPr lang="en-US" sz="1000" b="1" dirty="0">
                <a:latin typeface="Times New Roman" panose="02020603050405020304" pitchFamily="18" charset="0"/>
                <a:cs typeface="Times New Roman" panose="02020603050405020304" pitchFamily="18" charset="0"/>
              </a:rPr>
              <a:t>IIT HELPDESK</a:t>
            </a:r>
            <a:endParaRPr lang="en-US" sz="1000" b="1" noProof="0" dirty="0">
              <a:latin typeface="Times New Roman" panose="02020603050405020304" pitchFamily="18" charset="0"/>
              <a:cs typeface="Times New Roman" panose="02020603050405020304" pitchFamily="18" charset="0"/>
            </a:endParaRPr>
          </a:p>
          <a:p>
            <a:endParaRPr lang="en-US" noProof="0" dirty="0"/>
          </a:p>
        </p:txBody>
      </p:sp>
      <p:sp>
        <p:nvSpPr>
          <p:cNvPr id="4" name="Slide Number Placeholder 3">
            <a:extLst>
              <a:ext uri="{FF2B5EF4-FFF2-40B4-BE49-F238E27FC236}">
                <a16:creationId xmlns:a16="http://schemas.microsoft.com/office/drawing/2014/main" id="{7B55EA84-450D-0CDD-441A-30AFF344CD70}"/>
              </a:ext>
            </a:extLst>
          </p:cNvPr>
          <p:cNvSpPr>
            <a:spLocks noGrp="1"/>
          </p:cNvSpPr>
          <p:nvPr>
            <p:ph type="sldNum" sz="quarter" idx="12"/>
          </p:nvPr>
        </p:nvSpPr>
        <p:spPr>
          <a:xfrm>
            <a:off x="4835345" y="6480175"/>
            <a:ext cx="1260655" cy="377825"/>
          </a:xfrm>
        </p:spPr>
        <p:txBody>
          <a:bodyPr/>
          <a:lstStyle/>
          <a:p>
            <a:fld id="{5D99DD2A-B520-4620-9B43-64B657BA2D42}" type="slidenum">
              <a:rPr lang="en-US" noProof="0" smtClean="0"/>
              <a:t>9</a:t>
            </a:fld>
            <a:endParaRPr lang="en-US" noProof="0" dirty="0"/>
          </a:p>
        </p:txBody>
      </p:sp>
      <p:sp>
        <p:nvSpPr>
          <p:cNvPr id="5" name="TextBox 4">
            <a:extLst>
              <a:ext uri="{FF2B5EF4-FFF2-40B4-BE49-F238E27FC236}">
                <a16:creationId xmlns:a16="http://schemas.microsoft.com/office/drawing/2014/main" id="{E5475239-C9DD-5C6A-C9DB-B6EA58F0212C}"/>
              </a:ext>
            </a:extLst>
          </p:cNvPr>
          <p:cNvSpPr txBox="1"/>
          <p:nvPr/>
        </p:nvSpPr>
        <p:spPr>
          <a:xfrm>
            <a:off x="685800" y="2519464"/>
            <a:ext cx="5943600" cy="1323439"/>
          </a:xfrm>
          <a:prstGeom prst="rect">
            <a:avLst/>
          </a:prstGeom>
          <a:noFill/>
        </p:spPr>
        <p:txBody>
          <a:bodyPr wrap="square" rtlCol="0">
            <a:spAutoFit/>
          </a:bodyPr>
          <a:lstStyle/>
          <a:p>
            <a:pPr algn="ctr"/>
            <a:r>
              <a:rPr lang="en-US" sz="4000" dirty="0">
                <a:solidFill>
                  <a:schemeClr val="accent1">
                    <a:lumMod val="60000"/>
                    <a:lumOff val="40000"/>
                  </a:schemeClr>
                </a:solidFill>
              </a:rPr>
              <a:t>ANY </a:t>
            </a:r>
          </a:p>
          <a:p>
            <a:pPr algn="ctr"/>
            <a:r>
              <a:rPr lang="en-US" sz="4000" dirty="0">
                <a:solidFill>
                  <a:schemeClr val="accent1">
                    <a:lumMod val="60000"/>
                    <a:lumOff val="40000"/>
                  </a:schemeClr>
                </a:solidFill>
              </a:rPr>
              <a:t>QUESTIONS ?</a:t>
            </a:r>
          </a:p>
        </p:txBody>
      </p:sp>
      <p:pic>
        <p:nvPicPr>
          <p:cNvPr id="3074" name="Picture 2" descr="Any questions HD wallpapers | Pxfuel">
            <a:extLst>
              <a:ext uri="{FF2B5EF4-FFF2-40B4-BE49-F238E27FC236}">
                <a16:creationId xmlns:a16="http://schemas.microsoft.com/office/drawing/2014/main" id="{B48C5275-3705-6F2E-9502-E3E7CC5FA8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5470" y="1907809"/>
            <a:ext cx="3634290" cy="2736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8194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win32_fixed.potx" id="{BC2F7F5B-4979-4A54-84D5-4000EC3D9661}" vid="{81E89C45-4B49-4C30-91F6-68DD81BA82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Famous event in history presentation</Template>
  <TotalTime>967</TotalTime>
  <Words>367</Words>
  <Application>Microsoft Office PowerPoint</Application>
  <PresentationFormat>Widescreen</PresentationFormat>
  <Paragraphs>87</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Corbel</vt:lpstr>
      <vt:lpstr>Times New Roman</vt:lpstr>
      <vt:lpstr>Wingdings</vt:lpstr>
      <vt:lpstr>Celestial</vt:lpstr>
      <vt:lpstr>“Iit HELPDESK”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mission devnath</dc:creator>
  <cp:lastModifiedBy>mission devnath</cp:lastModifiedBy>
  <cp:revision>1</cp:revision>
  <dcterms:created xsi:type="dcterms:W3CDTF">2023-06-14T05:11:42Z</dcterms:created>
  <dcterms:modified xsi:type="dcterms:W3CDTF">2023-08-30T08:50:39Z</dcterms:modified>
</cp:coreProperties>
</file>