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73" r:id="rId3"/>
    <p:sldId id="274" r:id="rId4"/>
    <p:sldId id="275" r:id="rId5"/>
    <p:sldId id="278" r:id="rId6"/>
    <p:sldId id="279" r:id="rId7"/>
    <p:sldId id="271" r:id="rId8"/>
    <p:sldId id="258" r:id="rId9"/>
    <p:sldId id="260" r:id="rId10"/>
    <p:sldId id="266" r:id="rId11"/>
    <p:sldId id="276" r:id="rId12"/>
    <p:sldId id="277" r:id="rId13"/>
    <p:sldId id="268" r:id="rId14"/>
    <p:sldId id="272" r:id="rId15"/>
    <p:sldId id="267"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A29470-92E6-88DD-D5D1-3F07C1A20D97}" v="147" dt="2025-02-13T18:04:39.955"/>
    <p1510:client id="{AB94E134-4B13-6EF5-7200-355C71775DCA}" v="107" dt="2025-02-12T00:21:30.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17" autoAdjust="0"/>
    <p:restoredTop sz="94660"/>
  </p:normalViewPr>
  <p:slideViewPr>
    <p:cSldViewPr snapToGrid="0">
      <p:cViewPr varScale="1">
        <p:scale>
          <a:sx n="51" d="100"/>
          <a:sy n="51" d="100"/>
        </p:scale>
        <p:origin x="96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nie Schmidt" userId="S::connie.schmidt@sait.ca::dc7503f2-db1e-4337-8935-f96d8c74b0f0" providerId="AD" clId="Web-{2309B0A3-5867-C40F-C243-F5087E8FBEB1}"/>
    <pc:docChg chg="modSld sldOrd">
      <pc:chgData name="Connie Schmidt" userId="S::connie.schmidt@sait.ca::dc7503f2-db1e-4337-8935-f96d8c74b0f0" providerId="AD" clId="Web-{2309B0A3-5867-C40F-C243-F5087E8FBEB1}" dt="2024-10-08T15:51:35.976" v="345"/>
      <pc:docMkLst>
        <pc:docMk/>
      </pc:docMkLst>
      <pc:sldChg chg="addSp modSp mod setBg">
        <pc:chgData name="Connie Schmidt" userId="S::connie.schmidt@sait.ca::dc7503f2-db1e-4337-8935-f96d8c74b0f0" providerId="AD" clId="Web-{2309B0A3-5867-C40F-C243-F5087E8FBEB1}" dt="2024-10-08T15:51:35.976" v="345"/>
        <pc:sldMkLst>
          <pc:docMk/>
          <pc:sldMk cId="1266732818" sldId="256"/>
        </pc:sldMkLst>
        <pc:spChg chg="mod">
          <ac:chgData name="Connie Schmidt" userId="S::connie.schmidt@sait.ca::dc7503f2-db1e-4337-8935-f96d8c74b0f0" providerId="AD" clId="Web-{2309B0A3-5867-C40F-C243-F5087E8FBEB1}" dt="2024-10-08T15:51:35.976" v="345"/>
          <ac:spMkLst>
            <pc:docMk/>
            <pc:sldMk cId="1266732818" sldId="256"/>
            <ac:spMk id="2" creationId="{9D5F18DB-9F91-457A-90B4-58E6C69BC903}"/>
          </ac:spMkLst>
        </pc:spChg>
        <pc:spChg chg="mod">
          <ac:chgData name="Connie Schmidt" userId="S::connie.schmidt@sait.ca::dc7503f2-db1e-4337-8935-f96d8c74b0f0" providerId="AD" clId="Web-{2309B0A3-5867-C40F-C243-F5087E8FBEB1}" dt="2024-10-08T15:51:35.976" v="345"/>
          <ac:spMkLst>
            <pc:docMk/>
            <pc:sldMk cId="1266732818" sldId="256"/>
            <ac:spMk id="3" creationId="{7D7A860F-9F77-4837-94F2-A4364EA4FE31}"/>
          </ac:spMkLst>
        </pc:spChg>
        <pc:spChg chg="add">
          <ac:chgData name="Connie Schmidt" userId="S::connie.schmidt@sait.ca::dc7503f2-db1e-4337-8935-f96d8c74b0f0" providerId="AD" clId="Web-{2309B0A3-5867-C40F-C243-F5087E8FBEB1}" dt="2024-10-08T15:51:35.976" v="345"/>
          <ac:spMkLst>
            <pc:docMk/>
            <pc:sldMk cId="1266732818" sldId="256"/>
            <ac:spMk id="1031" creationId="{347D6575-0B06-40B2-9D0F-298202F6BCAC}"/>
          </ac:spMkLst>
        </pc:spChg>
        <pc:spChg chg="add">
          <ac:chgData name="Connie Schmidt" userId="S::connie.schmidt@sait.ca::dc7503f2-db1e-4337-8935-f96d8c74b0f0" providerId="AD" clId="Web-{2309B0A3-5867-C40F-C243-F5087E8FBEB1}" dt="2024-10-08T15:51:35.976" v="345"/>
          <ac:spMkLst>
            <pc:docMk/>
            <pc:sldMk cId="1266732818" sldId="256"/>
            <ac:spMk id="1033" creationId="{E2B33195-5BCA-4BB7-A82D-6739522687DD}"/>
          </ac:spMkLst>
        </pc:spChg>
        <pc:spChg chg="add">
          <ac:chgData name="Connie Schmidt" userId="S::connie.schmidt@sait.ca::dc7503f2-db1e-4337-8935-f96d8c74b0f0" providerId="AD" clId="Web-{2309B0A3-5867-C40F-C243-F5087E8FBEB1}" dt="2024-10-08T15:51:35.976" v="345"/>
          <ac:spMkLst>
            <pc:docMk/>
            <pc:sldMk cId="1266732818" sldId="256"/>
            <ac:spMk id="1035" creationId="{CF8AD9F3-9AF6-494F-83A3-2F677563935C}"/>
          </ac:spMkLst>
        </pc:spChg>
        <pc:spChg chg="add">
          <ac:chgData name="Connie Schmidt" userId="S::connie.schmidt@sait.ca::dc7503f2-db1e-4337-8935-f96d8c74b0f0" providerId="AD" clId="Web-{2309B0A3-5867-C40F-C243-F5087E8FBEB1}" dt="2024-10-08T15:51:35.976" v="345"/>
          <ac:spMkLst>
            <pc:docMk/>
            <pc:sldMk cId="1266732818" sldId="256"/>
            <ac:spMk id="1037" creationId="{0DA5DB8B-7E5C-4ABC-8069-A9A8806F3976}"/>
          </ac:spMkLst>
        </pc:spChg>
        <pc:picChg chg="mod">
          <ac:chgData name="Connie Schmidt" userId="S::connie.schmidt@sait.ca::dc7503f2-db1e-4337-8935-f96d8c74b0f0" providerId="AD" clId="Web-{2309B0A3-5867-C40F-C243-F5087E8FBEB1}" dt="2024-10-08T15:51:35.976" v="345"/>
          <ac:picMkLst>
            <pc:docMk/>
            <pc:sldMk cId="1266732818" sldId="256"/>
            <ac:picMk id="1026" creationId="{EFAA92BD-90E5-4CB7-96A5-D58728ADF363}"/>
          </ac:picMkLst>
        </pc:picChg>
      </pc:sldChg>
      <pc:sldChg chg="modSp ord">
        <pc:chgData name="Connie Schmidt" userId="S::connie.schmidt@sait.ca::dc7503f2-db1e-4337-8935-f96d8c74b0f0" providerId="AD" clId="Web-{2309B0A3-5867-C40F-C243-F5087E8FBEB1}" dt="2024-10-08T15:25:40.489" v="176"/>
        <pc:sldMkLst>
          <pc:docMk/>
          <pc:sldMk cId="2896835955" sldId="258"/>
        </pc:sldMkLst>
        <pc:spChg chg="mod">
          <ac:chgData name="Connie Schmidt" userId="S::connie.schmidt@sait.ca::dc7503f2-db1e-4337-8935-f96d8c74b0f0" providerId="AD" clId="Web-{2309B0A3-5867-C40F-C243-F5087E8FBEB1}" dt="2024-10-08T15:17:36.280" v="117" actId="20577"/>
          <ac:spMkLst>
            <pc:docMk/>
            <pc:sldMk cId="2896835955" sldId="258"/>
            <ac:spMk id="3" creationId="{96B35E6A-7988-47C2-941F-D504EDD7AEA4}"/>
          </ac:spMkLst>
        </pc:spChg>
      </pc:sldChg>
      <pc:sldChg chg="ord">
        <pc:chgData name="Connie Schmidt" userId="S::connie.schmidt@sait.ca::dc7503f2-db1e-4337-8935-f96d8c74b0f0" providerId="AD" clId="Web-{2309B0A3-5867-C40F-C243-F5087E8FBEB1}" dt="2024-10-08T15:25:55.770" v="178"/>
        <pc:sldMkLst>
          <pc:docMk/>
          <pc:sldMk cId="2989129036" sldId="260"/>
        </pc:sldMkLst>
      </pc:sldChg>
      <pc:sldChg chg="modSp ord">
        <pc:chgData name="Connie Schmidt" userId="S::connie.schmidt@sait.ca::dc7503f2-db1e-4337-8935-f96d8c74b0f0" providerId="AD" clId="Web-{2309B0A3-5867-C40F-C243-F5087E8FBEB1}" dt="2024-10-08T15:27:19.115" v="183"/>
        <pc:sldMkLst>
          <pc:docMk/>
          <pc:sldMk cId="4177749626" sldId="266"/>
        </pc:sldMkLst>
        <pc:spChg chg="mod">
          <ac:chgData name="Connie Schmidt" userId="S::connie.schmidt@sait.ca::dc7503f2-db1e-4337-8935-f96d8c74b0f0" providerId="AD" clId="Web-{2309B0A3-5867-C40F-C243-F5087E8FBEB1}" dt="2024-10-08T15:18:06.905" v="123" actId="20577"/>
          <ac:spMkLst>
            <pc:docMk/>
            <pc:sldMk cId="4177749626" sldId="266"/>
            <ac:spMk id="5" creationId="{CBB8E5E9-6E56-42B2-94BB-A8FE56FF12C6}"/>
          </ac:spMkLst>
        </pc:spChg>
      </pc:sldChg>
      <pc:sldChg chg="modSp">
        <pc:chgData name="Connie Schmidt" userId="S::connie.schmidt@sait.ca::dc7503f2-db1e-4337-8935-f96d8c74b0f0" providerId="AD" clId="Web-{2309B0A3-5867-C40F-C243-F5087E8FBEB1}" dt="2024-10-08T15:21:24.283" v="141" actId="20577"/>
        <pc:sldMkLst>
          <pc:docMk/>
          <pc:sldMk cId="2733353575" sldId="267"/>
        </pc:sldMkLst>
        <pc:spChg chg="mod">
          <ac:chgData name="Connie Schmidt" userId="S::connie.schmidt@sait.ca::dc7503f2-db1e-4337-8935-f96d8c74b0f0" providerId="AD" clId="Web-{2309B0A3-5867-C40F-C243-F5087E8FBEB1}" dt="2024-10-08T15:21:24.283" v="141" actId="20577"/>
          <ac:spMkLst>
            <pc:docMk/>
            <pc:sldMk cId="2733353575" sldId="267"/>
            <ac:spMk id="3" creationId="{0E7D846E-6801-4FBE-8E62-B82D68D97CD7}"/>
          </ac:spMkLst>
        </pc:spChg>
      </pc:sldChg>
      <pc:sldChg chg="modSp">
        <pc:chgData name="Connie Schmidt" userId="S::connie.schmidt@sait.ca::dc7503f2-db1e-4337-8935-f96d8c74b0f0" providerId="AD" clId="Web-{2309B0A3-5867-C40F-C243-F5087E8FBEB1}" dt="2024-10-08T15:50:52.570" v="344" actId="20577"/>
        <pc:sldMkLst>
          <pc:docMk/>
          <pc:sldMk cId="3163409645" sldId="268"/>
        </pc:sldMkLst>
        <pc:spChg chg="mod">
          <ac:chgData name="Connie Schmidt" userId="S::connie.schmidt@sait.ca::dc7503f2-db1e-4337-8935-f96d8c74b0f0" providerId="AD" clId="Web-{2309B0A3-5867-C40F-C243-F5087E8FBEB1}" dt="2024-10-08T15:50:52.570" v="344" actId="20577"/>
          <ac:spMkLst>
            <pc:docMk/>
            <pc:sldMk cId="3163409645" sldId="268"/>
            <ac:spMk id="3" creationId="{CB955F1C-9252-498E-88CA-B51AAD63394E}"/>
          </ac:spMkLst>
        </pc:spChg>
      </pc:sldChg>
      <pc:sldChg chg="addSp modSp ord">
        <pc:chgData name="Connie Schmidt" userId="S::connie.schmidt@sait.ca::dc7503f2-db1e-4337-8935-f96d8c74b0f0" providerId="AD" clId="Web-{2309B0A3-5867-C40F-C243-F5087E8FBEB1}" dt="2024-10-08T15:24:12.129" v="174"/>
        <pc:sldMkLst>
          <pc:docMk/>
          <pc:sldMk cId="176676055" sldId="271"/>
        </pc:sldMkLst>
        <pc:spChg chg="mod">
          <ac:chgData name="Connie Schmidt" userId="S::connie.schmidt@sait.ca::dc7503f2-db1e-4337-8935-f96d8c74b0f0" providerId="AD" clId="Web-{2309B0A3-5867-C40F-C243-F5087E8FBEB1}" dt="2024-10-08T15:15:56.794" v="76" actId="20577"/>
          <ac:spMkLst>
            <pc:docMk/>
            <pc:sldMk cId="176676055" sldId="271"/>
            <ac:spMk id="3" creationId="{84A85F36-FB22-41D8-9751-1244F850373E}"/>
          </ac:spMkLst>
        </pc:spChg>
        <pc:spChg chg="add mod">
          <ac:chgData name="Connie Schmidt" userId="S::connie.schmidt@sait.ca::dc7503f2-db1e-4337-8935-f96d8c74b0f0" providerId="AD" clId="Web-{2309B0A3-5867-C40F-C243-F5087E8FBEB1}" dt="2024-10-08T15:16:31.748" v="80"/>
          <ac:spMkLst>
            <pc:docMk/>
            <pc:sldMk cId="176676055" sldId="271"/>
            <ac:spMk id="4" creationId="{C8159470-AB9E-1FBD-9014-39B7CE92E3B7}"/>
          </ac:spMkLst>
        </pc:spChg>
        <pc:spChg chg="add mod">
          <ac:chgData name="Connie Schmidt" userId="S::connie.schmidt@sait.ca::dc7503f2-db1e-4337-8935-f96d8c74b0f0" providerId="AD" clId="Web-{2309B0A3-5867-C40F-C243-F5087E8FBEB1}" dt="2024-10-08T15:17:18.530" v="116"/>
          <ac:spMkLst>
            <pc:docMk/>
            <pc:sldMk cId="176676055" sldId="271"/>
            <ac:spMk id="5" creationId="{D180F719-6516-2A6F-8AF7-CBD857EF0341}"/>
          </ac:spMkLst>
        </pc:spChg>
      </pc:sldChg>
      <pc:sldChg chg="addSp modSp">
        <pc:chgData name="Connie Schmidt" userId="S::connie.schmidt@sait.ca::dc7503f2-db1e-4337-8935-f96d8c74b0f0" providerId="AD" clId="Web-{2309B0A3-5867-C40F-C243-F5087E8FBEB1}" dt="2024-10-08T15:47:16.973" v="270" actId="20577"/>
        <pc:sldMkLst>
          <pc:docMk/>
          <pc:sldMk cId="1874178460" sldId="272"/>
        </pc:sldMkLst>
        <pc:spChg chg="mod">
          <ac:chgData name="Connie Schmidt" userId="S::connie.schmidt@sait.ca::dc7503f2-db1e-4337-8935-f96d8c74b0f0" providerId="AD" clId="Web-{2309B0A3-5867-C40F-C243-F5087E8FBEB1}" dt="2024-10-08T15:47:16.973" v="270" actId="20577"/>
          <ac:spMkLst>
            <pc:docMk/>
            <pc:sldMk cId="1874178460" sldId="272"/>
            <ac:spMk id="3" creationId="{0E7D846E-6801-4FBE-8E62-B82D68D97CD7}"/>
          </ac:spMkLst>
        </pc:spChg>
        <pc:picChg chg="add mod">
          <ac:chgData name="Connie Schmidt" userId="S::connie.schmidt@sait.ca::dc7503f2-db1e-4337-8935-f96d8c74b0f0" providerId="AD" clId="Web-{2309B0A3-5867-C40F-C243-F5087E8FBEB1}" dt="2024-10-08T15:47:02.535" v="251" actId="1076"/>
          <ac:picMkLst>
            <pc:docMk/>
            <pc:sldMk cId="1874178460" sldId="272"/>
            <ac:picMk id="4" creationId="{22D4E937-E8C0-A056-C0F6-C733697FF6A8}"/>
          </ac:picMkLst>
        </pc:picChg>
      </pc:sldChg>
      <pc:sldChg chg="addSp delSp modSp">
        <pc:chgData name="Connie Schmidt" userId="S::connie.schmidt@sait.ca::dc7503f2-db1e-4337-8935-f96d8c74b0f0" providerId="AD" clId="Web-{2309B0A3-5867-C40F-C243-F5087E8FBEB1}" dt="2024-10-08T15:44:17.018" v="206" actId="20577"/>
        <pc:sldMkLst>
          <pc:docMk/>
          <pc:sldMk cId="2858289604" sldId="273"/>
        </pc:sldMkLst>
        <pc:spChg chg="mod">
          <ac:chgData name="Connie Schmidt" userId="S::connie.schmidt@sait.ca::dc7503f2-db1e-4337-8935-f96d8c74b0f0" providerId="AD" clId="Web-{2309B0A3-5867-C40F-C243-F5087E8FBEB1}" dt="2024-10-08T15:44:17.018" v="206" actId="20577"/>
          <ac:spMkLst>
            <pc:docMk/>
            <pc:sldMk cId="2858289604" sldId="273"/>
            <ac:spMk id="3" creationId="{00000000-0000-0000-0000-000000000000}"/>
          </ac:spMkLst>
        </pc:spChg>
        <pc:picChg chg="add mod">
          <ac:chgData name="Connie Schmidt" userId="S::connie.schmidt@sait.ca::dc7503f2-db1e-4337-8935-f96d8c74b0f0" providerId="AD" clId="Web-{2309B0A3-5867-C40F-C243-F5087E8FBEB1}" dt="2024-10-08T15:41:53.202" v="195" actId="1076"/>
          <ac:picMkLst>
            <pc:docMk/>
            <pc:sldMk cId="2858289604" sldId="273"/>
            <ac:picMk id="4" creationId="{A2B69BE2-E034-E9CD-1A70-E62BCF96E304}"/>
          </ac:picMkLst>
        </pc:picChg>
        <pc:cxnChg chg="add del mod">
          <ac:chgData name="Connie Schmidt" userId="S::connie.schmidt@sait.ca::dc7503f2-db1e-4337-8935-f96d8c74b0f0" providerId="AD" clId="Web-{2309B0A3-5867-C40F-C243-F5087E8FBEB1}" dt="2024-10-08T15:43:21.970" v="199"/>
          <ac:cxnSpMkLst>
            <pc:docMk/>
            <pc:sldMk cId="2858289604" sldId="273"/>
            <ac:cxnSpMk id="5" creationId="{102212B6-66A0-A75C-CDF7-8177479D7894}"/>
          </ac:cxnSpMkLst>
        </pc:cxnChg>
        <pc:cxnChg chg="add mod">
          <ac:chgData name="Connie Schmidt" userId="S::connie.schmidt@sait.ca::dc7503f2-db1e-4337-8935-f96d8c74b0f0" providerId="AD" clId="Web-{2309B0A3-5867-C40F-C243-F5087E8FBEB1}" dt="2024-10-08T15:43:54.939" v="204"/>
          <ac:cxnSpMkLst>
            <pc:docMk/>
            <pc:sldMk cId="2858289604" sldId="273"/>
            <ac:cxnSpMk id="6" creationId="{5A970F70-C4CE-97B1-F826-779C61D9919E}"/>
          </ac:cxnSpMkLst>
        </pc:cxnChg>
      </pc:sldChg>
      <pc:sldChg chg="addSp modSp mod setBg">
        <pc:chgData name="Connie Schmidt" userId="S::connie.schmidt@sait.ca::dc7503f2-db1e-4337-8935-f96d8c74b0f0" providerId="AD" clId="Web-{2309B0A3-5867-C40F-C243-F5087E8FBEB1}" dt="2024-10-08T15:30:06.430" v="188"/>
        <pc:sldMkLst>
          <pc:docMk/>
          <pc:sldMk cId="3717303620" sldId="274"/>
        </pc:sldMkLst>
        <pc:spChg chg="mod">
          <ac:chgData name="Connie Schmidt" userId="S::connie.schmidt@sait.ca::dc7503f2-db1e-4337-8935-f96d8c74b0f0" providerId="AD" clId="Web-{2309B0A3-5867-C40F-C243-F5087E8FBEB1}" dt="2024-10-08T15:30:06.430" v="188"/>
          <ac:spMkLst>
            <pc:docMk/>
            <pc:sldMk cId="3717303620" sldId="274"/>
            <ac:spMk id="2" creationId="{00000000-0000-0000-0000-000000000000}"/>
          </ac:spMkLst>
        </pc:spChg>
        <pc:spChg chg="mod ord">
          <ac:chgData name="Connie Schmidt" userId="S::connie.schmidt@sait.ca::dc7503f2-db1e-4337-8935-f96d8c74b0f0" providerId="AD" clId="Web-{2309B0A3-5867-C40F-C243-F5087E8FBEB1}" dt="2024-10-08T15:30:06.430" v="188"/>
          <ac:spMkLst>
            <pc:docMk/>
            <pc:sldMk cId="3717303620" sldId="274"/>
            <ac:spMk id="3" creationId="{00000000-0000-0000-0000-000000000000}"/>
          </ac:spMkLst>
        </pc:spChg>
        <pc:spChg chg="add">
          <ac:chgData name="Connie Schmidt" userId="S::connie.schmidt@sait.ca::dc7503f2-db1e-4337-8935-f96d8c74b0f0" providerId="AD" clId="Web-{2309B0A3-5867-C40F-C243-F5087E8FBEB1}" dt="2024-10-08T15:30:06.430" v="188"/>
          <ac:spMkLst>
            <pc:docMk/>
            <pc:sldMk cId="3717303620" sldId="274"/>
            <ac:spMk id="9" creationId="{327D73B4-9F5C-4A64-A179-51B9500CB8B5}"/>
          </ac:spMkLst>
        </pc:spChg>
        <pc:spChg chg="add">
          <ac:chgData name="Connie Schmidt" userId="S::connie.schmidt@sait.ca::dc7503f2-db1e-4337-8935-f96d8c74b0f0" providerId="AD" clId="Web-{2309B0A3-5867-C40F-C243-F5087E8FBEB1}" dt="2024-10-08T15:30:06.430" v="188"/>
          <ac:spMkLst>
            <pc:docMk/>
            <pc:sldMk cId="3717303620" sldId="274"/>
            <ac:spMk id="11" creationId="{C1F06963-6374-4B48-844F-071A9BAAAE02}"/>
          </ac:spMkLst>
        </pc:spChg>
        <pc:spChg chg="add">
          <ac:chgData name="Connie Schmidt" userId="S::connie.schmidt@sait.ca::dc7503f2-db1e-4337-8935-f96d8c74b0f0" providerId="AD" clId="Web-{2309B0A3-5867-C40F-C243-F5087E8FBEB1}" dt="2024-10-08T15:30:06.430" v="188"/>
          <ac:spMkLst>
            <pc:docMk/>
            <pc:sldMk cId="3717303620" sldId="274"/>
            <ac:spMk id="17" creationId="{E3020543-B24B-4EC4-8FFC-8DD88EEA91A8}"/>
          </ac:spMkLst>
        </pc:spChg>
        <pc:grpChg chg="add">
          <ac:chgData name="Connie Schmidt" userId="S::connie.schmidt@sait.ca::dc7503f2-db1e-4337-8935-f96d8c74b0f0" providerId="AD" clId="Web-{2309B0A3-5867-C40F-C243-F5087E8FBEB1}" dt="2024-10-08T15:30:06.430" v="188"/>
          <ac:grpSpMkLst>
            <pc:docMk/>
            <pc:sldMk cId="3717303620" sldId="274"/>
            <ac:grpSpMk id="13" creationId="{5614C7C0-FA1D-4105-8345-1DF76F9870A8}"/>
          </ac:grpSpMkLst>
        </pc:grpChg>
        <pc:picChg chg="add mod">
          <ac:chgData name="Connie Schmidt" userId="S::connie.schmidt@sait.ca::dc7503f2-db1e-4337-8935-f96d8c74b0f0" providerId="AD" clId="Web-{2309B0A3-5867-C40F-C243-F5087E8FBEB1}" dt="2024-10-08T15:30:06.430" v="188"/>
          <ac:picMkLst>
            <pc:docMk/>
            <pc:sldMk cId="3717303620" sldId="274"/>
            <ac:picMk id="4" creationId="{38AD3371-0F8E-034F-F6B8-5A2C236AE09E}"/>
          </ac:picMkLst>
        </pc:picChg>
        <pc:cxnChg chg="add">
          <ac:chgData name="Connie Schmidt" userId="S::connie.schmidt@sait.ca::dc7503f2-db1e-4337-8935-f96d8c74b0f0" providerId="AD" clId="Web-{2309B0A3-5867-C40F-C243-F5087E8FBEB1}" dt="2024-10-08T15:30:06.430" v="188"/>
          <ac:cxnSpMkLst>
            <pc:docMk/>
            <pc:sldMk cId="3717303620" sldId="274"/>
            <ac:cxnSpMk id="19" creationId="{C49DA8F6-BCC1-4447-B54C-57856834B94B}"/>
          </ac:cxnSpMkLst>
        </pc:cxnChg>
      </pc:sldChg>
      <pc:sldChg chg="addSp modSp mod setBg">
        <pc:chgData name="Connie Schmidt" userId="S::connie.schmidt@sait.ca::dc7503f2-db1e-4337-8935-f96d8c74b0f0" providerId="AD" clId="Web-{2309B0A3-5867-C40F-C243-F5087E8FBEB1}" dt="2024-10-08T15:30:46.493" v="190"/>
        <pc:sldMkLst>
          <pc:docMk/>
          <pc:sldMk cId="2160420424" sldId="275"/>
        </pc:sldMkLst>
        <pc:spChg chg="mod">
          <ac:chgData name="Connie Schmidt" userId="S::connie.schmidt@sait.ca::dc7503f2-db1e-4337-8935-f96d8c74b0f0" providerId="AD" clId="Web-{2309B0A3-5867-C40F-C243-F5087E8FBEB1}" dt="2024-10-08T15:30:46.493" v="190"/>
          <ac:spMkLst>
            <pc:docMk/>
            <pc:sldMk cId="2160420424" sldId="275"/>
            <ac:spMk id="2" creationId="{00000000-0000-0000-0000-000000000000}"/>
          </ac:spMkLst>
        </pc:spChg>
        <pc:spChg chg="mod">
          <ac:chgData name="Connie Schmidt" userId="S::connie.schmidt@sait.ca::dc7503f2-db1e-4337-8935-f96d8c74b0f0" providerId="AD" clId="Web-{2309B0A3-5867-C40F-C243-F5087E8FBEB1}" dt="2024-10-08T15:30:46.493" v="190"/>
          <ac:spMkLst>
            <pc:docMk/>
            <pc:sldMk cId="2160420424" sldId="275"/>
            <ac:spMk id="3" creationId="{00000000-0000-0000-0000-000000000000}"/>
          </ac:spMkLst>
        </pc:spChg>
        <pc:spChg chg="add">
          <ac:chgData name="Connie Schmidt" userId="S::connie.schmidt@sait.ca::dc7503f2-db1e-4337-8935-f96d8c74b0f0" providerId="AD" clId="Web-{2309B0A3-5867-C40F-C243-F5087E8FBEB1}" dt="2024-10-08T15:30:46.493" v="190"/>
          <ac:spMkLst>
            <pc:docMk/>
            <pc:sldMk cId="2160420424" sldId="275"/>
            <ac:spMk id="9" creationId="{330C0765-5A38-4A34-880C-9CC4C2E14FBA}"/>
          </ac:spMkLst>
        </pc:spChg>
        <pc:spChg chg="add">
          <ac:chgData name="Connie Schmidt" userId="S::connie.schmidt@sait.ca::dc7503f2-db1e-4337-8935-f96d8c74b0f0" providerId="AD" clId="Web-{2309B0A3-5867-C40F-C243-F5087E8FBEB1}" dt="2024-10-08T15:30:46.493" v="190"/>
          <ac:spMkLst>
            <pc:docMk/>
            <pc:sldMk cId="2160420424" sldId="275"/>
            <ac:spMk id="11" creationId="{B7DA268A-F88C-4936-8401-97C8C9861089}"/>
          </ac:spMkLst>
        </pc:spChg>
        <pc:spChg chg="add">
          <ac:chgData name="Connie Schmidt" userId="S::connie.schmidt@sait.ca::dc7503f2-db1e-4337-8935-f96d8c74b0f0" providerId="AD" clId="Web-{2309B0A3-5867-C40F-C243-F5087E8FBEB1}" dt="2024-10-08T15:30:46.493" v="190"/>
          <ac:spMkLst>
            <pc:docMk/>
            <pc:sldMk cId="2160420424" sldId="275"/>
            <ac:spMk id="13" creationId="{2E48EAB8-CD1C-4BF5-A92C-BA11919E6EDF}"/>
          </ac:spMkLst>
        </pc:spChg>
        <pc:spChg chg="add">
          <ac:chgData name="Connie Schmidt" userId="S::connie.schmidt@sait.ca::dc7503f2-db1e-4337-8935-f96d8c74b0f0" providerId="AD" clId="Web-{2309B0A3-5867-C40F-C243-F5087E8FBEB1}" dt="2024-10-08T15:30:46.493" v="190"/>
          <ac:spMkLst>
            <pc:docMk/>
            <pc:sldMk cId="2160420424" sldId="275"/>
            <ac:spMk id="15" creationId="{F66F957D-AE64-4187-90D7-B24F1CC27F61}"/>
          </ac:spMkLst>
        </pc:spChg>
        <pc:picChg chg="add mod">
          <ac:chgData name="Connie Schmidt" userId="S::connie.schmidt@sait.ca::dc7503f2-db1e-4337-8935-f96d8c74b0f0" providerId="AD" clId="Web-{2309B0A3-5867-C40F-C243-F5087E8FBEB1}" dt="2024-10-08T15:30:46.493" v="190"/>
          <ac:picMkLst>
            <pc:docMk/>
            <pc:sldMk cId="2160420424" sldId="275"/>
            <ac:picMk id="4" creationId="{CEAB89CA-0D7F-2C6B-0673-B3066F182E30}"/>
          </ac:picMkLst>
        </pc:picChg>
        <pc:cxnChg chg="add">
          <ac:chgData name="Connie Schmidt" userId="S::connie.schmidt@sait.ca::dc7503f2-db1e-4337-8935-f96d8c74b0f0" providerId="AD" clId="Web-{2309B0A3-5867-C40F-C243-F5087E8FBEB1}" dt="2024-10-08T15:30:46.493" v="190"/>
          <ac:cxnSpMkLst>
            <pc:docMk/>
            <pc:sldMk cId="2160420424" sldId="275"/>
            <ac:cxnSpMk id="17" creationId="{C49DA8F6-BCC1-4447-B54C-57856834B94B}"/>
          </ac:cxnSpMkLst>
        </pc:cxnChg>
      </pc:sldChg>
      <pc:sldChg chg="ord">
        <pc:chgData name="Connie Schmidt" userId="S::connie.schmidt@sait.ca::dc7503f2-db1e-4337-8935-f96d8c74b0f0" providerId="AD" clId="Web-{2309B0A3-5867-C40F-C243-F5087E8FBEB1}" dt="2024-10-08T15:27:11.021" v="181"/>
        <pc:sldMkLst>
          <pc:docMk/>
          <pc:sldMk cId="2215902627" sldId="276"/>
        </pc:sldMkLst>
      </pc:sldChg>
      <pc:sldChg chg="addSp delSp modSp mod setBg">
        <pc:chgData name="Connie Schmidt" userId="S::connie.schmidt@sait.ca::dc7503f2-db1e-4337-8935-f96d8c74b0f0" providerId="AD" clId="Web-{2309B0A3-5867-C40F-C243-F5087E8FBEB1}" dt="2024-10-08T15:13:04.902" v="55"/>
        <pc:sldMkLst>
          <pc:docMk/>
          <pc:sldMk cId="4218931225" sldId="277"/>
        </pc:sldMkLst>
        <pc:spChg chg="mod">
          <ac:chgData name="Connie Schmidt" userId="S::connie.schmidt@sait.ca::dc7503f2-db1e-4337-8935-f96d8c74b0f0" providerId="AD" clId="Web-{2309B0A3-5867-C40F-C243-F5087E8FBEB1}" dt="2024-10-08T15:13:04.902" v="55"/>
          <ac:spMkLst>
            <pc:docMk/>
            <pc:sldMk cId="4218931225" sldId="277"/>
            <ac:spMk id="2" creationId="{00000000-0000-0000-0000-000000000000}"/>
          </ac:spMkLst>
        </pc:spChg>
        <pc:spChg chg="add del mod">
          <ac:chgData name="Connie Schmidt" userId="S::connie.schmidt@sait.ca::dc7503f2-db1e-4337-8935-f96d8c74b0f0" providerId="AD" clId="Web-{2309B0A3-5867-C40F-C243-F5087E8FBEB1}" dt="2024-10-08T15:13:00.370" v="54"/>
          <ac:spMkLst>
            <pc:docMk/>
            <pc:sldMk cId="4218931225" sldId="277"/>
            <ac:spMk id="5" creationId="{0B96C3F8-90F4-92DE-AAD4-E4AE6A0CD02E}"/>
          </ac:spMkLst>
        </pc:spChg>
        <pc:spChg chg="add">
          <ac:chgData name="Connie Schmidt" userId="S::connie.schmidt@sait.ca::dc7503f2-db1e-4337-8935-f96d8c74b0f0" providerId="AD" clId="Web-{2309B0A3-5867-C40F-C243-F5087E8FBEB1}" dt="2024-10-08T15:13:04.902" v="55"/>
          <ac:spMkLst>
            <pc:docMk/>
            <pc:sldMk cId="4218931225" sldId="277"/>
            <ac:spMk id="12" creationId="{6753252F-4873-4F63-801D-CC719279A7D5}"/>
          </ac:spMkLst>
        </pc:spChg>
        <pc:spChg chg="add">
          <ac:chgData name="Connie Schmidt" userId="S::connie.schmidt@sait.ca::dc7503f2-db1e-4337-8935-f96d8c74b0f0" providerId="AD" clId="Web-{2309B0A3-5867-C40F-C243-F5087E8FBEB1}" dt="2024-10-08T15:13:04.902" v="55"/>
          <ac:spMkLst>
            <pc:docMk/>
            <pc:sldMk cId="4218931225" sldId="277"/>
            <ac:spMk id="14" creationId="{047C8CCB-F95D-4249-92DD-651249D3535A}"/>
          </ac:spMkLst>
        </pc:spChg>
        <pc:graphicFrameChg chg="del mod modGraphic">
          <ac:chgData name="Connie Schmidt" userId="S::connie.schmidt@sait.ca::dc7503f2-db1e-4337-8935-f96d8c74b0f0" providerId="AD" clId="Web-{2309B0A3-5867-C40F-C243-F5087E8FBEB1}" dt="2024-10-08T15:12:57.089" v="53"/>
          <ac:graphicFrameMkLst>
            <pc:docMk/>
            <pc:sldMk cId="4218931225" sldId="277"/>
            <ac:graphicFrameMk id="4" creationId="{00000000-0000-0000-0000-000000000000}"/>
          </ac:graphicFrameMkLst>
        </pc:graphicFrameChg>
        <pc:graphicFrameChg chg="add mod ord modGraphic">
          <ac:chgData name="Connie Schmidt" userId="S::connie.schmidt@sait.ca::dc7503f2-db1e-4337-8935-f96d8c74b0f0" providerId="AD" clId="Web-{2309B0A3-5867-C40F-C243-F5087E8FBEB1}" dt="2024-10-08T15:13:04.902" v="55"/>
          <ac:graphicFrameMkLst>
            <pc:docMk/>
            <pc:sldMk cId="4218931225" sldId="277"/>
            <ac:graphicFrameMk id="7" creationId="{E13F1CF5-9AB8-B6CE-1E9A-13024FDC86C7}"/>
          </ac:graphicFrameMkLst>
        </pc:graphicFrameChg>
      </pc:sldChg>
      <pc:sldChg chg="addSp modSp mod ord setBg">
        <pc:chgData name="Connie Schmidt" userId="S::connie.schmidt@sait.ca::dc7503f2-db1e-4337-8935-f96d8c74b0f0" providerId="AD" clId="Web-{2309B0A3-5867-C40F-C243-F5087E8FBEB1}" dt="2024-10-08T15:23:14.378" v="172"/>
        <pc:sldMkLst>
          <pc:docMk/>
          <pc:sldMk cId="2046688533" sldId="278"/>
        </pc:sldMkLst>
        <pc:spChg chg="mod">
          <ac:chgData name="Connie Schmidt" userId="S::connie.schmidt@sait.ca::dc7503f2-db1e-4337-8935-f96d8c74b0f0" providerId="AD" clId="Web-{2309B0A3-5867-C40F-C243-F5087E8FBEB1}" dt="2024-10-08T15:14:50.606" v="63"/>
          <ac:spMkLst>
            <pc:docMk/>
            <pc:sldMk cId="2046688533" sldId="278"/>
            <ac:spMk id="2" creationId="{00000000-0000-0000-0000-000000000000}"/>
          </ac:spMkLst>
        </pc:spChg>
        <pc:spChg chg="mod">
          <ac:chgData name="Connie Schmidt" userId="S::connie.schmidt@sait.ca::dc7503f2-db1e-4337-8935-f96d8c74b0f0" providerId="AD" clId="Web-{2309B0A3-5867-C40F-C243-F5087E8FBEB1}" dt="2024-10-08T15:14:50.606" v="63"/>
          <ac:spMkLst>
            <pc:docMk/>
            <pc:sldMk cId="2046688533" sldId="278"/>
            <ac:spMk id="3" creationId="{00000000-0000-0000-0000-000000000000}"/>
          </ac:spMkLst>
        </pc:spChg>
        <pc:spChg chg="add">
          <ac:chgData name="Connie Schmidt" userId="S::connie.schmidt@sait.ca::dc7503f2-db1e-4337-8935-f96d8c74b0f0" providerId="AD" clId="Web-{2309B0A3-5867-C40F-C243-F5087E8FBEB1}" dt="2024-10-08T15:14:50.606" v="63"/>
          <ac:spMkLst>
            <pc:docMk/>
            <pc:sldMk cId="2046688533" sldId="278"/>
            <ac:spMk id="9" creationId="{1CD81A2A-6ED4-4EF4-A14C-912D31E14800}"/>
          </ac:spMkLst>
        </pc:spChg>
        <pc:spChg chg="add">
          <ac:chgData name="Connie Schmidt" userId="S::connie.schmidt@sait.ca::dc7503f2-db1e-4337-8935-f96d8c74b0f0" providerId="AD" clId="Web-{2309B0A3-5867-C40F-C243-F5087E8FBEB1}" dt="2024-10-08T15:14:50.606" v="63"/>
          <ac:spMkLst>
            <pc:docMk/>
            <pc:sldMk cId="2046688533" sldId="278"/>
            <ac:spMk id="11" creationId="{1661932C-CA15-4E17-B115-FAE7CBEE4789}"/>
          </ac:spMkLst>
        </pc:spChg>
        <pc:spChg chg="add">
          <ac:chgData name="Connie Schmidt" userId="S::connie.schmidt@sait.ca::dc7503f2-db1e-4337-8935-f96d8c74b0f0" providerId="AD" clId="Web-{2309B0A3-5867-C40F-C243-F5087E8FBEB1}" dt="2024-10-08T15:14:50.606" v="63"/>
          <ac:spMkLst>
            <pc:docMk/>
            <pc:sldMk cId="2046688533" sldId="278"/>
            <ac:spMk id="13" creationId="{8590ADD5-9383-4D3D-9047-3DA2593CCB5D}"/>
          </ac:spMkLst>
        </pc:spChg>
        <pc:spChg chg="add">
          <ac:chgData name="Connie Schmidt" userId="S::connie.schmidt@sait.ca::dc7503f2-db1e-4337-8935-f96d8c74b0f0" providerId="AD" clId="Web-{2309B0A3-5867-C40F-C243-F5087E8FBEB1}" dt="2024-10-08T15:14:50.606" v="63"/>
          <ac:spMkLst>
            <pc:docMk/>
            <pc:sldMk cId="2046688533" sldId="278"/>
            <ac:spMk id="15" creationId="{DABE3E45-88CF-45D8-8D40-C773324D93F6}"/>
          </ac:spMkLst>
        </pc:spChg>
        <pc:spChg chg="add">
          <ac:chgData name="Connie Schmidt" userId="S::connie.schmidt@sait.ca::dc7503f2-db1e-4337-8935-f96d8c74b0f0" providerId="AD" clId="Web-{2309B0A3-5867-C40F-C243-F5087E8FBEB1}" dt="2024-10-08T15:14:50.606" v="63"/>
          <ac:spMkLst>
            <pc:docMk/>
            <pc:sldMk cId="2046688533" sldId="278"/>
            <ac:spMk id="19" creationId="{B91ECDA9-56DC-4270-8F33-01C5637B8CEB}"/>
          </ac:spMkLst>
        </pc:spChg>
        <pc:spChg chg="add">
          <ac:chgData name="Connie Schmidt" userId="S::connie.schmidt@sait.ca::dc7503f2-db1e-4337-8935-f96d8c74b0f0" providerId="AD" clId="Web-{2309B0A3-5867-C40F-C243-F5087E8FBEB1}" dt="2024-10-08T15:14:50.606" v="63"/>
          <ac:spMkLst>
            <pc:docMk/>
            <pc:sldMk cId="2046688533" sldId="278"/>
            <ac:spMk id="21" creationId="{75F47824-961D-465D-84F9-EAE11BC6173B}"/>
          </ac:spMkLst>
        </pc:spChg>
        <pc:spChg chg="add">
          <ac:chgData name="Connie Schmidt" userId="S::connie.schmidt@sait.ca::dc7503f2-db1e-4337-8935-f96d8c74b0f0" providerId="AD" clId="Web-{2309B0A3-5867-C40F-C243-F5087E8FBEB1}" dt="2024-10-08T15:14:50.606" v="63"/>
          <ac:spMkLst>
            <pc:docMk/>
            <pc:sldMk cId="2046688533" sldId="278"/>
            <ac:spMk id="23" creationId="{FEC9DA3E-C1D7-472D-B7C0-F71AE41FBA23}"/>
          </ac:spMkLst>
        </pc:spChg>
        <pc:picChg chg="add mod">
          <ac:chgData name="Connie Schmidt" userId="S::connie.schmidt@sait.ca::dc7503f2-db1e-4337-8935-f96d8c74b0f0" providerId="AD" clId="Web-{2309B0A3-5867-C40F-C243-F5087E8FBEB1}" dt="2024-10-08T15:14:50.606" v="63"/>
          <ac:picMkLst>
            <pc:docMk/>
            <pc:sldMk cId="2046688533" sldId="278"/>
            <ac:picMk id="4" creationId="{56D20A73-9142-566B-5B3D-FE3BAB5CF584}"/>
          </ac:picMkLst>
        </pc:picChg>
        <pc:cxnChg chg="add">
          <ac:chgData name="Connie Schmidt" userId="S::connie.schmidt@sait.ca::dc7503f2-db1e-4337-8935-f96d8c74b0f0" providerId="AD" clId="Web-{2309B0A3-5867-C40F-C243-F5087E8FBEB1}" dt="2024-10-08T15:14:50.606" v="63"/>
          <ac:cxnSpMkLst>
            <pc:docMk/>
            <pc:sldMk cId="2046688533" sldId="278"/>
            <ac:cxnSpMk id="17" creationId="{49CD1692-827B-4C8D-B4A1-134FD04CF45C}"/>
          </ac:cxnSpMkLst>
        </pc:cxnChg>
      </pc:sldChg>
      <pc:sldChg chg="addSp modSp mod ord setBg">
        <pc:chgData name="Connie Schmidt" userId="S::connie.schmidt@sait.ca::dc7503f2-db1e-4337-8935-f96d8c74b0f0" providerId="AD" clId="Web-{2309B0A3-5867-C40F-C243-F5087E8FBEB1}" dt="2024-10-08T15:37:42.998" v="192"/>
        <pc:sldMkLst>
          <pc:docMk/>
          <pc:sldMk cId="937860001" sldId="279"/>
        </pc:sldMkLst>
        <pc:spChg chg="mod">
          <ac:chgData name="Connie Schmidt" userId="S::connie.schmidt@sait.ca::dc7503f2-db1e-4337-8935-f96d8c74b0f0" providerId="AD" clId="Web-{2309B0A3-5867-C40F-C243-F5087E8FBEB1}" dt="2024-10-08T15:37:42.998" v="192"/>
          <ac:spMkLst>
            <pc:docMk/>
            <pc:sldMk cId="937860001" sldId="279"/>
            <ac:spMk id="2" creationId="{00000000-0000-0000-0000-000000000000}"/>
          </ac:spMkLst>
        </pc:spChg>
        <pc:spChg chg="mod">
          <ac:chgData name="Connie Schmidt" userId="S::connie.schmidt@sait.ca::dc7503f2-db1e-4337-8935-f96d8c74b0f0" providerId="AD" clId="Web-{2309B0A3-5867-C40F-C243-F5087E8FBEB1}" dt="2024-10-08T15:37:42.998" v="192"/>
          <ac:spMkLst>
            <pc:docMk/>
            <pc:sldMk cId="937860001" sldId="279"/>
            <ac:spMk id="3" creationId="{00000000-0000-0000-0000-000000000000}"/>
          </ac:spMkLst>
        </pc:spChg>
        <pc:spChg chg="add">
          <ac:chgData name="Connie Schmidt" userId="S::connie.schmidt@sait.ca::dc7503f2-db1e-4337-8935-f96d8c74b0f0" providerId="AD" clId="Web-{2309B0A3-5867-C40F-C243-F5087E8FBEB1}" dt="2024-10-08T15:37:42.998" v="192"/>
          <ac:spMkLst>
            <pc:docMk/>
            <pc:sldMk cId="937860001" sldId="279"/>
            <ac:spMk id="9" creationId="{AA866F0E-F54B-4BF5-8A88-7D97BD45FC0C}"/>
          </ac:spMkLst>
        </pc:spChg>
        <pc:spChg chg="add">
          <ac:chgData name="Connie Schmidt" userId="S::connie.schmidt@sait.ca::dc7503f2-db1e-4337-8935-f96d8c74b0f0" providerId="AD" clId="Web-{2309B0A3-5867-C40F-C243-F5087E8FBEB1}" dt="2024-10-08T15:37:42.998" v="192"/>
          <ac:spMkLst>
            <pc:docMk/>
            <pc:sldMk cId="937860001" sldId="279"/>
            <ac:spMk id="11" creationId="{8229EC50-E910-4AE2-9EEA-604A81EF6147}"/>
          </ac:spMkLst>
        </pc:spChg>
        <pc:picChg chg="add mod">
          <ac:chgData name="Connie Schmidt" userId="S::connie.schmidt@sait.ca::dc7503f2-db1e-4337-8935-f96d8c74b0f0" providerId="AD" clId="Web-{2309B0A3-5867-C40F-C243-F5087E8FBEB1}" dt="2024-10-08T15:37:42.998" v="192"/>
          <ac:picMkLst>
            <pc:docMk/>
            <pc:sldMk cId="937860001" sldId="279"/>
            <ac:picMk id="4" creationId="{51C1F4BA-2F49-0736-C187-856FADA5540C}"/>
          </ac:picMkLst>
        </pc:picChg>
      </pc:sldChg>
      <pc:sldChg chg="modSp ord">
        <pc:chgData name="Connie Schmidt" userId="S::connie.schmidt@sait.ca::dc7503f2-db1e-4337-8935-f96d8c74b0f0" providerId="AD" clId="Web-{2309B0A3-5867-C40F-C243-F5087E8FBEB1}" dt="2024-10-08T15:50:14.538" v="339" actId="20577"/>
        <pc:sldMkLst>
          <pc:docMk/>
          <pc:sldMk cId="508846127" sldId="280"/>
        </pc:sldMkLst>
        <pc:spChg chg="mod">
          <ac:chgData name="Connie Schmidt" userId="S::connie.schmidt@sait.ca::dc7503f2-db1e-4337-8935-f96d8c74b0f0" providerId="AD" clId="Web-{2309B0A3-5867-C40F-C243-F5087E8FBEB1}" dt="2024-10-08T15:50:14.538" v="339" actId="20577"/>
          <ac:spMkLst>
            <pc:docMk/>
            <pc:sldMk cId="508846127" sldId="280"/>
            <ac:spMk id="3" creationId="{00000000-0000-0000-0000-000000000000}"/>
          </ac:spMkLst>
        </pc:spChg>
      </pc:sldChg>
    </pc:docChg>
  </pc:docChgLst>
  <pc:docChgLst>
    <pc:chgData name="Connie Schmidt" userId="S::connie.schmidt@sait.ca::dc7503f2-db1e-4337-8935-f96d8c74b0f0" providerId="AD" clId="Web-{E835DF92-31EA-AFFF-42CC-FC8DCBC3FE82}"/>
    <pc:docChg chg="addSld delSld modSld">
      <pc:chgData name="Connie Schmidt" userId="S::connie.schmidt@sait.ca::dc7503f2-db1e-4337-8935-f96d8c74b0f0" providerId="AD" clId="Web-{E835DF92-31EA-AFFF-42CC-FC8DCBC3FE82}" dt="2024-10-22T14:35:55.042" v="88" actId="20577"/>
      <pc:docMkLst>
        <pc:docMk/>
      </pc:docMkLst>
      <pc:sldChg chg="modSp del">
        <pc:chgData name="Connie Schmidt" userId="S::connie.schmidt@sait.ca::dc7503f2-db1e-4337-8935-f96d8c74b0f0" providerId="AD" clId="Web-{E835DF92-31EA-AFFF-42CC-FC8DCBC3FE82}" dt="2024-10-22T14:17:03.291" v="7"/>
        <pc:sldMkLst>
          <pc:docMk/>
          <pc:sldMk cId="508846127" sldId="280"/>
        </pc:sldMkLst>
        <pc:spChg chg="mod">
          <ac:chgData name="Connie Schmidt" userId="S::connie.schmidt@sait.ca::dc7503f2-db1e-4337-8935-f96d8c74b0f0" providerId="AD" clId="Web-{E835DF92-31EA-AFFF-42CC-FC8DCBC3FE82}" dt="2024-10-22T14:16:55.057" v="5" actId="20577"/>
          <ac:spMkLst>
            <pc:docMk/>
            <pc:sldMk cId="508846127" sldId="280"/>
            <ac:spMk id="3" creationId="{00000000-0000-0000-0000-000000000000}"/>
          </ac:spMkLst>
        </pc:spChg>
      </pc:sldChg>
      <pc:sldChg chg="addSp modSp new mod setBg">
        <pc:chgData name="Connie Schmidt" userId="S::connie.schmidt@sait.ca::dc7503f2-db1e-4337-8935-f96d8c74b0f0" providerId="AD" clId="Web-{E835DF92-31EA-AFFF-42CC-FC8DCBC3FE82}" dt="2024-10-22T14:35:55.042" v="88" actId="20577"/>
        <pc:sldMkLst>
          <pc:docMk/>
          <pc:sldMk cId="230095499" sldId="281"/>
        </pc:sldMkLst>
        <pc:spChg chg="mod">
          <ac:chgData name="Connie Schmidt" userId="S::connie.schmidt@sait.ca::dc7503f2-db1e-4337-8935-f96d8c74b0f0" providerId="AD" clId="Web-{E835DF92-31EA-AFFF-42CC-FC8DCBC3FE82}" dt="2024-10-22T14:35:23.230" v="81"/>
          <ac:spMkLst>
            <pc:docMk/>
            <pc:sldMk cId="230095499" sldId="281"/>
            <ac:spMk id="2" creationId="{64A74CF7-648B-4564-F9CE-EC4145A5A607}"/>
          </ac:spMkLst>
        </pc:spChg>
        <pc:spChg chg="mod ord">
          <ac:chgData name="Connie Schmidt" userId="S::connie.schmidt@sait.ca::dc7503f2-db1e-4337-8935-f96d8c74b0f0" providerId="AD" clId="Web-{E835DF92-31EA-AFFF-42CC-FC8DCBC3FE82}" dt="2024-10-22T14:35:55.042" v="88" actId="20577"/>
          <ac:spMkLst>
            <pc:docMk/>
            <pc:sldMk cId="230095499" sldId="281"/>
            <ac:spMk id="3" creationId="{FFAFA60E-3AC9-3A2A-5158-2356A55ECB34}"/>
          </ac:spMkLst>
        </pc:spChg>
        <pc:spChg chg="add">
          <ac:chgData name="Connie Schmidt" userId="S::connie.schmidt@sait.ca::dc7503f2-db1e-4337-8935-f96d8c74b0f0" providerId="AD" clId="Web-{E835DF92-31EA-AFFF-42CC-FC8DCBC3FE82}" dt="2024-10-22T14:35:23.230" v="81"/>
          <ac:spMkLst>
            <pc:docMk/>
            <pc:sldMk cId="230095499" sldId="281"/>
            <ac:spMk id="9" creationId="{327D73B4-9F5C-4A64-A179-51B9500CB8B5}"/>
          </ac:spMkLst>
        </pc:spChg>
        <pc:spChg chg="add">
          <ac:chgData name="Connie Schmidt" userId="S::connie.schmidt@sait.ca::dc7503f2-db1e-4337-8935-f96d8c74b0f0" providerId="AD" clId="Web-{E835DF92-31EA-AFFF-42CC-FC8DCBC3FE82}" dt="2024-10-22T14:35:23.230" v="81"/>
          <ac:spMkLst>
            <pc:docMk/>
            <pc:sldMk cId="230095499" sldId="281"/>
            <ac:spMk id="11" creationId="{C1F06963-6374-4B48-844F-071A9BAAAE02}"/>
          </ac:spMkLst>
        </pc:spChg>
        <pc:spChg chg="add">
          <ac:chgData name="Connie Schmidt" userId="S::connie.schmidt@sait.ca::dc7503f2-db1e-4337-8935-f96d8c74b0f0" providerId="AD" clId="Web-{E835DF92-31EA-AFFF-42CC-FC8DCBC3FE82}" dt="2024-10-22T14:35:23.230" v="81"/>
          <ac:spMkLst>
            <pc:docMk/>
            <pc:sldMk cId="230095499" sldId="281"/>
            <ac:spMk id="17" creationId="{E3020543-B24B-4EC4-8FFC-8DD88EEA91A8}"/>
          </ac:spMkLst>
        </pc:spChg>
        <pc:grpChg chg="add">
          <ac:chgData name="Connie Schmidt" userId="S::connie.schmidt@sait.ca::dc7503f2-db1e-4337-8935-f96d8c74b0f0" providerId="AD" clId="Web-{E835DF92-31EA-AFFF-42CC-FC8DCBC3FE82}" dt="2024-10-22T14:35:23.230" v="81"/>
          <ac:grpSpMkLst>
            <pc:docMk/>
            <pc:sldMk cId="230095499" sldId="281"/>
            <ac:grpSpMk id="13" creationId="{5614C7C0-FA1D-4105-8345-1DF76F9870A8}"/>
          </ac:grpSpMkLst>
        </pc:grpChg>
        <pc:picChg chg="add mod">
          <ac:chgData name="Connie Schmidt" userId="S::connie.schmidt@sait.ca::dc7503f2-db1e-4337-8935-f96d8c74b0f0" providerId="AD" clId="Web-{E835DF92-31EA-AFFF-42CC-FC8DCBC3FE82}" dt="2024-10-22T14:35:23.230" v="81"/>
          <ac:picMkLst>
            <pc:docMk/>
            <pc:sldMk cId="230095499" sldId="281"/>
            <ac:picMk id="4" creationId="{F7E488DA-1F8D-5344-7A6D-D5035BFA5B4E}"/>
          </ac:picMkLst>
        </pc:picChg>
        <pc:cxnChg chg="add">
          <ac:chgData name="Connie Schmidt" userId="S::connie.schmidt@sait.ca::dc7503f2-db1e-4337-8935-f96d8c74b0f0" providerId="AD" clId="Web-{E835DF92-31EA-AFFF-42CC-FC8DCBC3FE82}" dt="2024-10-22T14:35:23.230" v="81"/>
          <ac:cxnSpMkLst>
            <pc:docMk/>
            <pc:sldMk cId="230095499" sldId="281"/>
            <ac:cxnSpMk id="19" creationId="{C49DA8F6-BCC1-4447-B54C-57856834B94B}"/>
          </ac:cxnSpMkLst>
        </pc:cxnChg>
      </pc:sldChg>
    </pc:docChg>
  </pc:docChgLst>
  <pc:docChgLst>
    <pc:chgData name="Connie Schmidt" userId="S::connie.schmidt@sait.ca::dc7503f2-db1e-4337-8935-f96d8c74b0f0" providerId="AD" clId="Web-{3D339958-5EEB-9BF0-161D-561548794725}"/>
    <pc:docChg chg="modSld">
      <pc:chgData name="Connie Schmidt" userId="S::connie.schmidt@sait.ca::dc7503f2-db1e-4337-8935-f96d8c74b0f0" providerId="AD" clId="Web-{3D339958-5EEB-9BF0-161D-561548794725}" dt="2024-10-28T13:43:55.813" v="17" actId="20577"/>
      <pc:docMkLst>
        <pc:docMk/>
      </pc:docMkLst>
      <pc:sldChg chg="modSp">
        <pc:chgData name="Connie Schmidt" userId="S::connie.schmidt@sait.ca::dc7503f2-db1e-4337-8935-f96d8c74b0f0" providerId="AD" clId="Web-{3D339958-5EEB-9BF0-161D-561548794725}" dt="2024-10-28T13:43:55.813" v="17" actId="20577"/>
        <pc:sldMkLst>
          <pc:docMk/>
          <pc:sldMk cId="2989129036" sldId="260"/>
        </pc:sldMkLst>
        <pc:spChg chg="mod">
          <ac:chgData name="Connie Schmidt" userId="S::connie.schmidt@sait.ca::dc7503f2-db1e-4337-8935-f96d8c74b0f0" providerId="AD" clId="Web-{3D339958-5EEB-9BF0-161D-561548794725}" dt="2024-10-28T13:43:55.813" v="17" actId="20577"/>
          <ac:spMkLst>
            <pc:docMk/>
            <pc:sldMk cId="2989129036" sldId="260"/>
            <ac:spMk id="5" creationId="{00000000-0000-0000-0000-000000000000}"/>
          </ac:spMkLst>
        </pc:spChg>
      </pc:sldChg>
      <pc:sldChg chg="modSp">
        <pc:chgData name="Connie Schmidt" userId="S::connie.schmidt@sait.ca::dc7503f2-db1e-4337-8935-f96d8c74b0f0" providerId="AD" clId="Web-{3D339958-5EEB-9BF0-161D-561548794725}" dt="2024-10-28T13:43:25.078" v="9" actId="20577"/>
        <pc:sldMkLst>
          <pc:docMk/>
          <pc:sldMk cId="176676055" sldId="271"/>
        </pc:sldMkLst>
        <pc:spChg chg="mod">
          <ac:chgData name="Connie Schmidt" userId="S::connie.schmidt@sait.ca::dc7503f2-db1e-4337-8935-f96d8c74b0f0" providerId="AD" clId="Web-{3D339958-5EEB-9BF0-161D-561548794725}" dt="2024-10-28T13:43:25.078" v="9" actId="20577"/>
          <ac:spMkLst>
            <pc:docMk/>
            <pc:sldMk cId="176676055" sldId="271"/>
            <ac:spMk id="5" creationId="{D180F719-6516-2A6F-8AF7-CBD857EF0341}"/>
          </ac:spMkLst>
        </pc:spChg>
      </pc:sldChg>
    </pc:docChg>
  </pc:docChgLst>
  <pc:docChgLst>
    <pc:chgData name="Connie Schmidt" userId="S::connie.schmidt@sait.ca::dc7503f2-db1e-4337-8935-f96d8c74b0f0" providerId="AD" clId="Web-{8B2A062C-385C-06DA-3743-0E48CA58562B}"/>
    <pc:docChg chg="modSld">
      <pc:chgData name="Connie Schmidt" userId="S::connie.schmidt@sait.ca::dc7503f2-db1e-4337-8935-f96d8c74b0f0" providerId="AD" clId="Web-{8B2A062C-385C-06DA-3743-0E48CA58562B}" dt="2024-10-24T18:11:46.262" v="12" actId="20577"/>
      <pc:docMkLst>
        <pc:docMk/>
      </pc:docMkLst>
      <pc:sldChg chg="modSp">
        <pc:chgData name="Connie Schmidt" userId="S::connie.schmidt@sait.ca::dc7503f2-db1e-4337-8935-f96d8c74b0f0" providerId="AD" clId="Web-{8B2A062C-385C-06DA-3743-0E48CA58562B}" dt="2024-10-24T18:10:18.963" v="10" actId="20577"/>
        <pc:sldMkLst>
          <pc:docMk/>
          <pc:sldMk cId="2896835955" sldId="258"/>
        </pc:sldMkLst>
        <pc:spChg chg="mod">
          <ac:chgData name="Connie Schmidt" userId="S::connie.schmidt@sait.ca::dc7503f2-db1e-4337-8935-f96d8c74b0f0" providerId="AD" clId="Web-{8B2A062C-385C-06DA-3743-0E48CA58562B}" dt="2024-10-24T18:10:18.963" v="10" actId="20577"/>
          <ac:spMkLst>
            <pc:docMk/>
            <pc:sldMk cId="2896835955" sldId="258"/>
            <ac:spMk id="3" creationId="{96B35E6A-7988-47C2-941F-D504EDD7AEA4}"/>
          </ac:spMkLst>
        </pc:spChg>
      </pc:sldChg>
      <pc:sldChg chg="modSp">
        <pc:chgData name="Connie Schmidt" userId="S::connie.schmidt@sait.ca::dc7503f2-db1e-4337-8935-f96d8c74b0f0" providerId="AD" clId="Web-{8B2A062C-385C-06DA-3743-0E48CA58562B}" dt="2024-10-24T18:11:46.262" v="12" actId="20577"/>
        <pc:sldMkLst>
          <pc:docMk/>
          <pc:sldMk cId="2989129036" sldId="260"/>
        </pc:sldMkLst>
        <pc:spChg chg="mod">
          <ac:chgData name="Connie Schmidt" userId="S::connie.schmidt@sait.ca::dc7503f2-db1e-4337-8935-f96d8c74b0f0" providerId="AD" clId="Web-{8B2A062C-385C-06DA-3743-0E48CA58562B}" dt="2024-10-24T18:11:46.262" v="12" actId="20577"/>
          <ac:spMkLst>
            <pc:docMk/>
            <pc:sldMk cId="2989129036" sldId="260"/>
            <ac:spMk id="5" creationId="{00000000-0000-0000-0000-000000000000}"/>
          </ac:spMkLst>
        </pc:spChg>
      </pc:sldChg>
      <pc:sldChg chg="modSp">
        <pc:chgData name="Connie Schmidt" userId="S::connie.schmidt@sait.ca::dc7503f2-db1e-4337-8935-f96d8c74b0f0" providerId="AD" clId="Web-{8B2A062C-385C-06DA-3743-0E48CA58562B}" dt="2024-10-24T18:09:43.571" v="2" actId="20577"/>
        <pc:sldMkLst>
          <pc:docMk/>
          <pc:sldMk cId="176676055" sldId="271"/>
        </pc:sldMkLst>
        <pc:spChg chg="mod">
          <ac:chgData name="Connie Schmidt" userId="S::connie.schmidt@sait.ca::dc7503f2-db1e-4337-8935-f96d8c74b0f0" providerId="AD" clId="Web-{8B2A062C-385C-06DA-3743-0E48CA58562B}" dt="2024-10-24T18:09:43.571" v="2" actId="20577"/>
          <ac:spMkLst>
            <pc:docMk/>
            <pc:sldMk cId="176676055" sldId="271"/>
            <ac:spMk id="5" creationId="{D180F719-6516-2A6F-8AF7-CBD857EF0341}"/>
          </ac:spMkLst>
        </pc:spChg>
      </pc:sldChg>
    </pc:docChg>
  </pc:docChgLst>
  <pc:docChgLst>
    <pc:chgData name="Connie Schmidt" userId="S::connie.schmidt@sait.ca::dc7503f2-db1e-4337-8935-f96d8c74b0f0" providerId="AD" clId="Web-{9999DF1D-02FC-BF55-2ED3-B639FE622939}"/>
    <pc:docChg chg="modSld">
      <pc:chgData name="Connie Schmidt" userId="S::connie.schmidt@sait.ca::dc7503f2-db1e-4337-8935-f96d8c74b0f0" providerId="AD" clId="Web-{9999DF1D-02FC-BF55-2ED3-B639FE622939}" dt="2024-10-22T18:23:22.220" v="0" actId="20577"/>
      <pc:docMkLst>
        <pc:docMk/>
      </pc:docMkLst>
      <pc:sldChg chg="modSp">
        <pc:chgData name="Connie Schmidt" userId="S::connie.schmidt@sait.ca::dc7503f2-db1e-4337-8935-f96d8c74b0f0" providerId="AD" clId="Web-{9999DF1D-02FC-BF55-2ED3-B639FE622939}" dt="2024-10-22T18:23:22.220" v="0" actId="20577"/>
        <pc:sldMkLst>
          <pc:docMk/>
          <pc:sldMk cId="230095499" sldId="281"/>
        </pc:sldMkLst>
        <pc:spChg chg="mod">
          <ac:chgData name="Connie Schmidt" userId="S::connie.schmidt@sait.ca::dc7503f2-db1e-4337-8935-f96d8c74b0f0" providerId="AD" clId="Web-{9999DF1D-02FC-BF55-2ED3-B639FE622939}" dt="2024-10-22T18:23:22.220" v="0" actId="20577"/>
          <ac:spMkLst>
            <pc:docMk/>
            <pc:sldMk cId="230095499" sldId="281"/>
            <ac:spMk id="3" creationId="{FFAFA60E-3AC9-3A2A-5158-2356A55ECB34}"/>
          </ac:spMkLst>
        </pc:spChg>
      </pc:sldChg>
    </pc:docChg>
  </pc:docChgLst>
  <pc:docChgLst>
    <pc:chgData name="Connie Schmidt" userId="S::connie.schmidt@sait.ca::dc7503f2-db1e-4337-8935-f96d8c74b0f0" providerId="AD" clId="Web-{79A29470-92E6-88DD-D5D1-3F07C1A20D97}"/>
    <pc:docChg chg="modSld">
      <pc:chgData name="Connie Schmidt" userId="S::connie.schmidt@sait.ca::dc7503f2-db1e-4337-8935-f96d8c74b0f0" providerId="AD" clId="Web-{79A29470-92E6-88DD-D5D1-3F07C1A20D97}" dt="2025-02-13T18:04:39.486" v="115" actId="20577"/>
      <pc:docMkLst>
        <pc:docMk/>
      </pc:docMkLst>
      <pc:sldChg chg="modSp">
        <pc:chgData name="Connie Schmidt" userId="S::connie.schmidt@sait.ca::dc7503f2-db1e-4337-8935-f96d8c74b0f0" providerId="AD" clId="Web-{79A29470-92E6-88DD-D5D1-3F07C1A20D97}" dt="2025-02-13T18:01:00.672" v="25"/>
        <pc:sldMkLst>
          <pc:docMk/>
          <pc:sldMk cId="2896835955" sldId="258"/>
        </pc:sldMkLst>
        <pc:spChg chg="mod">
          <ac:chgData name="Connie Schmidt" userId="S::connie.schmidt@sait.ca::dc7503f2-db1e-4337-8935-f96d8c74b0f0" providerId="AD" clId="Web-{79A29470-92E6-88DD-D5D1-3F07C1A20D97}" dt="2025-02-13T18:01:00.672" v="25"/>
          <ac:spMkLst>
            <pc:docMk/>
            <pc:sldMk cId="2896835955" sldId="258"/>
            <ac:spMk id="3" creationId="{96B35E6A-7988-47C2-941F-D504EDD7AEA4}"/>
          </ac:spMkLst>
        </pc:spChg>
      </pc:sldChg>
      <pc:sldChg chg="modSp">
        <pc:chgData name="Connie Schmidt" userId="S::connie.schmidt@sait.ca::dc7503f2-db1e-4337-8935-f96d8c74b0f0" providerId="AD" clId="Web-{79A29470-92E6-88DD-D5D1-3F07C1A20D97}" dt="2025-02-13T18:03:23.486" v="77" actId="20577"/>
        <pc:sldMkLst>
          <pc:docMk/>
          <pc:sldMk cId="2989129036" sldId="260"/>
        </pc:sldMkLst>
        <pc:spChg chg="mod">
          <ac:chgData name="Connie Schmidt" userId="S::connie.schmidt@sait.ca::dc7503f2-db1e-4337-8935-f96d8c74b0f0" providerId="AD" clId="Web-{79A29470-92E6-88DD-D5D1-3F07C1A20D97}" dt="2025-02-13T18:03:23.486" v="77" actId="20577"/>
          <ac:spMkLst>
            <pc:docMk/>
            <pc:sldMk cId="2989129036" sldId="260"/>
            <ac:spMk id="5" creationId="{00000000-0000-0000-0000-000000000000}"/>
          </ac:spMkLst>
        </pc:spChg>
      </pc:sldChg>
      <pc:sldChg chg="modSp">
        <pc:chgData name="Connie Schmidt" userId="S::connie.schmidt@sait.ca::dc7503f2-db1e-4337-8935-f96d8c74b0f0" providerId="AD" clId="Web-{79A29470-92E6-88DD-D5D1-3F07C1A20D97}" dt="2025-02-13T18:03:59.517" v="99" actId="20577"/>
        <pc:sldMkLst>
          <pc:docMk/>
          <pc:sldMk cId="2733353575" sldId="267"/>
        </pc:sldMkLst>
        <pc:spChg chg="mod">
          <ac:chgData name="Connie Schmidt" userId="S::connie.schmidt@sait.ca::dc7503f2-db1e-4337-8935-f96d8c74b0f0" providerId="AD" clId="Web-{79A29470-92E6-88DD-D5D1-3F07C1A20D97}" dt="2025-02-13T18:03:59.517" v="99" actId="20577"/>
          <ac:spMkLst>
            <pc:docMk/>
            <pc:sldMk cId="2733353575" sldId="267"/>
            <ac:spMk id="3" creationId="{0E7D846E-6801-4FBE-8E62-B82D68D97CD7}"/>
          </ac:spMkLst>
        </pc:spChg>
      </pc:sldChg>
      <pc:sldChg chg="modSp">
        <pc:chgData name="Connie Schmidt" userId="S::connie.schmidt@sait.ca::dc7503f2-db1e-4337-8935-f96d8c74b0f0" providerId="AD" clId="Web-{79A29470-92E6-88DD-D5D1-3F07C1A20D97}" dt="2025-02-13T18:03:09.204" v="74" actId="20577"/>
        <pc:sldMkLst>
          <pc:docMk/>
          <pc:sldMk cId="176676055" sldId="271"/>
        </pc:sldMkLst>
        <pc:spChg chg="mod">
          <ac:chgData name="Connie Schmidt" userId="S::connie.schmidt@sait.ca::dc7503f2-db1e-4337-8935-f96d8c74b0f0" providerId="AD" clId="Web-{79A29470-92E6-88DD-D5D1-3F07C1A20D97}" dt="2025-02-13T18:03:09.204" v="74" actId="20577"/>
          <ac:spMkLst>
            <pc:docMk/>
            <pc:sldMk cId="176676055" sldId="271"/>
            <ac:spMk id="5" creationId="{D180F719-6516-2A6F-8AF7-CBD857EF0341}"/>
          </ac:spMkLst>
        </pc:spChg>
      </pc:sldChg>
      <pc:sldChg chg="modSp">
        <pc:chgData name="Connie Schmidt" userId="S::connie.schmidt@sait.ca::dc7503f2-db1e-4337-8935-f96d8c74b0f0" providerId="AD" clId="Web-{79A29470-92E6-88DD-D5D1-3F07C1A20D97}" dt="2025-02-13T18:01:40.172" v="65" actId="20577"/>
        <pc:sldMkLst>
          <pc:docMk/>
          <pc:sldMk cId="2160420424" sldId="275"/>
        </pc:sldMkLst>
        <pc:spChg chg="mod">
          <ac:chgData name="Connie Schmidt" userId="S::connie.schmidt@sait.ca::dc7503f2-db1e-4337-8935-f96d8c74b0f0" providerId="AD" clId="Web-{79A29470-92E6-88DD-D5D1-3F07C1A20D97}" dt="2025-02-13T18:01:40.172" v="65" actId="20577"/>
          <ac:spMkLst>
            <pc:docMk/>
            <pc:sldMk cId="2160420424" sldId="275"/>
            <ac:spMk id="3" creationId="{00000000-0000-0000-0000-000000000000}"/>
          </ac:spMkLst>
        </pc:spChg>
      </pc:sldChg>
      <pc:sldChg chg="modSp">
        <pc:chgData name="Connie Schmidt" userId="S::connie.schmidt@sait.ca::dc7503f2-db1e-4337-8935-f96d8c74b0f0" providerId="AD" clId="Web-{79A29470-92E6-88DD-D5D1-3F07C1A20D97}" dt="2025-02-13T18:04:39.486" v="115" actId="20577"/>
        <pc:sldMkLst>
          <pc:docMk/>
          <pc:sldMk cId="230095499" sldId="281"/>
        </pc:sldMkLst>
        <pc:spChg chg="mod">
          <ac:chgData name="Connie Schmidt" userId="S::connie.schmidt@sait.ca::dc7503f2-db1e-4337-8935-f96d8c74b0f0" providerId="AD" clId="Web-{79A29470-92E6-88DD-D5D1-3F07C1A20D97}" dt="2025-02-13T18:04:39.486" v="115" actId="20577"/>
          <ac:spMkLst>
            <pc:docMk/>
            <pc:sldMk cId="230095499" sldId="281"/>
            <ac:spMk id="3" creationId="{FFAFA60E-3AC9-3A2A-5158-2356A55ECB34}"/>
          </ac:spMkLst>
        </pc:spChg>
      </pc:sldChg>
    </pc:docChg>
  </pc:docChgLst>
  <pc:docChgLst>
    <pc:chgData name="Connie Schmidt" userId="S::connie.schmidt@sait.ca::dc7503f2-db1e-4337-8935-f96d8c74b0f0" providerId="AD" clId="Web-{AB94E134-4B13-6EF5-7200-355C71775DCA}"/>
    <pc:docChg chg="modSld">
      <pc:chgData name="Connie Schmidt" userId="S::connie.schmidt@sait.ca::dc7503f2-db1e-4337-8935-f96d8c74b0f0" providerId="AD" clId="Web-{AB94E134-4B13-6EF5-7200-355C71775DCA}" dt="2025-02-12T00:21:30.176" v="97" actId="20577"/>
      <pc:docMkLst>
        <pc:docMk/>
      </pc:docMkLst>
      <pc:sldChg chg="modSp">
        <pc:chgData name="Connie Schmidt" userId="S::connie.schmidt@sait.ca::dc7503f2-db1e-4337-8935-f96d8c74b0f0" providerId="AD" clId="Web-{AB94E134-4B13-6EF5-7200-355C71775DCA}" dt="2025-02-12T00:21:30.176" v="97" actId="20577"/>
        <pc:sldMkLst>
          <pc:docMk/>
          <pc:sldMk cId="176676055" sldId="271"/>
        </pc:sldMkLst>
        <pc:spChg chg="mod">
          <ac:chgData name="Connie Schmidt" userId="S::connie.schmidt@sait.ca::dc7503f2-db1e-4337-8935-f96d8c74b0f0" providerId="AD" clId="Web-{AB94E134-4B13-6EF5-7200-355C71775DCA}" dt="2025-02-12T00:21:30.176" v="97" actId="20577"/>
          <ac:spMkLst>
            <pc:docMk/>
            <pc:sldMk cId="176676055" sldId="271"/>
            <ac:spMk id="5" creationId="{D180F719-6516-2A6F-8AF7-CBD857EF0341}"/>
          </ac:spMkLst>
        </pc:spChg>
      </pc:sldChg>
      <pc:sldChg chg="modSp">
        <pc:chgData name="Connie Schmidt" userId="S::connie.schmidt@sait.ca::dc7503f2-db1e-4337-8935-f96d8c74b0f0" providerId="AD" clId="Web-{AB94E134-4B13-6EF5-7200-355C71775DCA}" dt="2025-02-12T00:11:38.952" v="0" actId="20577"/>
        <pc:sldMkLst>
          <pc:docMk/>
          <pc:sldMk cId="2858289604" sldId="273"/>
        </pc:sldMkLst>
        <pc:spChg chg="mod">
          <ac:chgData name="Connie Schmidt" userId="S::connie.schmidt@sait.ca::dc7503f2-db1e-4337-8935-f96d8c74b0f0" providerId="AD" clId="Web-{AB94E134-4B13-6EF5-7200-355C71775DCA}" dt="2025-02-12T00:11:38.952" v="0" actId="20577"/>
          <ac:spMkLst>
            <pc:docMk/>
            <pc:sldMk cId="2858289604" sldId="273"/>
            <ac:spMk id="3" creationId="{00000000-0000-0000-0000-000000000000}"/>
          </ac:spMkLst>
        </pc:spChg>
      </pc:sldChg>
      <pc:sldChg chg="modSp">
        <pc:chgData name="Connie Schmidt" userId="S::connie.schmidt@sait.ca::dc7503f2-db1e-4337-8935-f96d8c74b0f0" providerId="AD" clId="Web-{AB94E134-4B13-6EF5-7200-355C71775DCA}" dt="2025-02-12T00:13:21.453" v="77" actId="20577"/>
        <pc:sldMkLst>
          <pc:docMk/>
          <pc:sldMk cId="2046688533" sldId="278"/>
        </pc:sldMkLst>
        <pc:spChg chg="mod">
          <ac:chgData name="Connie Schmidt" userId="S::connie.schmidt@sait.ca::dc7503f2-db1e-4337-8935-f96d8c74b0f0" providerId="AD" clId="Web-{AB94E134-4B13-6EF5-7200-355C71775DCA}" dt="2025-02-12T00:13:21.453" v="77" actId="20577"/>
          <ac:spMkLst>
            <pc:docMk/>
            <pc:sldMk cId="2046688533" sldId="278"/>
            <ac:spMk id="3" creationId="{00000000-0000-0000-0000-000000000000}"/>
          </ac:spMkLst>
        </pc:spChg>
      </pc:sldChg>
      <pc:sldChg chg="modSp">
        <pc:chgData name="Connie Schmidt" userId="S::connie.schmidt@sait.ca::dc7503f2-db1e-4337-8935-f96d8c74b0f0" providerId="AD" clId="Web-{AB94E134-4B13-6EF5-7200-355C71775DCA}" dt="2025-02-12T00:15:20.954" v="88" actId="20577"/>
        <pc:sldMkLst>
          <pc:docMk/>
          <pc:sldMk cId="937860001" sldId="279"/>
        </pc:sldMkLst>
        <pc:spChg chg="mod">
          <ac:chgData name="Connie Schmidt" userId="S::connie.schmidt@sait.ca::dc7503f2-db1e-4337-8935-f96d8c74b0f0" providerId="AD" clId="Web-{AB94E134-4B13-6EF5-7200-355C71775DCA}" dt="2025-02-12T00:15:20.954" v="88" actId="20577"/>
          <ac:spMkLst>
            <pc:docMk/>
            <pc:sldMk cId="937860001" sldId="279"/>
            <ac:spMk id="3" creationId="{00000000-0000-0000-0000-000000000000}"/>
          </ac:spMkLst>
        </pc:spChg>
      </pc:sldChg>
    </pc:docChg>
  </pc:docChgLst>
  <pc:docChgLst>
    <pc:chgData name="Connie Schmidt" userId="S::connie.schmidt@sait.ca::dc7503f2-db1e-4337-8935-f96d8c74b0f0" providerId="AD" clId="Web-{91923EC5-6842-DF73-570D-F86408806299}"/>
    <pc:docChg chg="modSld">
      <pc:chgData name="Connie Schmidt" userId="S::connie.schmidt@sait.ca::dc7503f2-db1e-4337-8935-f96d8c74b0f0" providerId="AD" clId="Web-{91923EC5-6842-DF73-570D-F86408806299}" dt="2024-10-21T21:08:59.067" v="117" actId="20577"/>
      <pc:docMkLst>
        <pc:docMk/>
      </pc:docMkLst>
      <pc:sldChg chg="modSp">
        <pc:chgData name="Connie Schmidt" userId="S::connie.schmidt@sait.ca::dc7503f2-db1e-4337-8935-f96d8c74b0f0" providerId="AD" clId="Web-{91923EC5-6842-DF73-570D-F86408806299}" dt="2024-10-21T21:06:36.189" v="87" actId="20577"/>
        <pc:sldMkLst>
          <pc:docMk/>
          <pc:sldMk cId="2896835955" sldId="258"/>
        </pc:sldMkLst>
        <pc:spChg chg="mod">
          <ac:chgData name="Connie Schmidt" userId="S::connie.schmidt@sait.ca::dc7503f2-db1e-4337-8935-f96d8c74b0f0" providerId="AD" clId="Web-{91923EC5-6842-DF73-570D-F86408806299}" dt="2024-10-21T21:06:36.189" v="87" actId="20577"/>
          <ac:spMkLst>
            <pc:docMk/>
            <pc:sldMk cId="2896835955" sldId="258"/>
            <ac:spMk id="3" creationId="{96B35E6A-7988-47C2-941F-D504EDD7AEA4}"/>
          </ac:spMkLst>
        </pc:spChg>
      </pc:sldChg>
      <pc:sldChg chg="modSp">
        <pc:chgData name="Connie Schmidt" userId="S::connie.schmidt@sait.ca::dc7503f2-db1e-4337-8935-f96d8c74b0f0" providerId="AD" clId="Web-{91923EC5-6842-DF73-570D-F86408806299}" dt="2024-10-21T21:07:12.049" v="110" actId="20577"/>
        <pc:sldMkLst>
          <pc:docMk/>
          <pc:sldMk cId="2989129036" sldId="260"/>
        </pc:sldMkLst>
        <pc:spChg chg="mod">
          <ac:chgData name="Connie Schmidt" userId="S::connie.schmidt@sait.ca::dc7503f2-db1e-4337-8935-f96d8c74b0f0" providerId="AD" clId="Web-{91923EC5-6842-DF73-570D-F86408806299}" dt="2024-10-21T21:07:12.049" v="110" actId="20577"/>
          <ac:spMkLst>
            <pc:docMk/>
            <pc:sldMk cId="2989129036" sldId="260"/>
            <ac:spMk id="5" creationId="{00000000-0000-0000-0000-000000000000}"/>
          </ac:spMkLst>
        </pc:spChg>
      </pc:sldChg>
      <pc:sldChg chg="modSp">
        <pc:chgData name="Connie Schmidt" userId="S::connie.schmidt@sait.ca::dc7503f2-db1e-4337-8935-f96d8c74b0f0" providerId="AD" clId="Web-{91923EC5-6842-DF73-570D-F86408806299}" dt="2024-10-21T21:08:59.067" v="117" actId="20577"/>
        <pc:sldMkLst>
          <pc:docMk/>
          <pc:sldMk cId="3163409645" sldId="268"/>
        </pc:sldMkLst>
        <pc:spChg chg="mod">
          <ac:chgData name="Connie Schmidt" userId="S::connie.schmidt@sait.ca::dc7503f2-db1e-4337-8935-f96d8c74b0f0" providerId="AD" clId="Web-{91923EC5-6842-DF73-570D-F86408806299}" dt="2024-10-21T21:08:59.067" v="117" actId="20577"/>
          <ac:spMkLst>
            <pc:docMk/>
            <pc:sldMk cId="3163409645" sldId="268"/>
            <ac:spMk id="3" creationId="{CB955F1C-9252-498E-88CA-B51AAD63394E}"/>
          </ac:spMkLst>
        </pc:spChg>
      </pc:sldChg>
      <pc:sldChg chg="modSp">
        <pc:chgData name="Connie Schmidt" userId="S::connie.schmidt@sait.ca::dc7503f2-db1e-4337-8935-f96d8c74b0f0" providerId="AD" clId="Web-{91923EC5-6842-DF73-570D-F86408806299}" dt="2024-10-21T21:05:57.298" v="71" actId="20577"/>
        <pc:sldMkLst>
          <pc:docMk/>
          <pc:sldMk cId="176676055" sldId="271"/>
        </pc:sldMkLst>
        <pc:spChg chg="mod">
          <ac:chgData name="Connie Schmidt" userId="S::connie.schmidt@sait.ca::dc7503f2-db1e-4337-8935-f96d8c74b0f0" providerId="AD" clId="Web-{91923EC5-6842-DF73-570D-F86408806299}" dt="2024-10-21T21:05:57.298" v="71" actId="20577"/>
          <ac:spMkLst>
            <pc:docMk/>
            <pc:sldMk cId="176676055" sldId="271"/>
            <ac:spMk id="5" creationId="{D180F719-6516-2A6F-8AF7-CBD857EF0341}"/>
          </ac:spMkLst>
        </pc:spChg>
      </pc:sldChg>
      <pc:sldChg chg="modSp">
        <pc:chgData name="Connie Schmidt" userId="S::connie.schmidt@sait.ca::dc7503f2-db1e-4337-8935-f96d8c74b0f0" providerId="AD" clId="Web-{91923EC5-6842-DF73-570D-F86408806299}" dt="2024-10-21T21:04:37.421" v="1" actId="20577"/>
        <pc:sldMkLst>
          <pc:docMk/>
          <pc:sldMk cId="2858289604" sldId="273"/>
        </pc:sldMkLst>
        <pc:spChg chg="mod">
          <ac:chgData name="Connie Schmidt" userId="S::connie.schmidt@sait.ca::dc7503f2-db1e-4337-8935-f96d8c74b0f0" providerId="AD" clId="Web-{91923EC5-6842-DF73-570D-F86408806299}" dt="2024-10-21T21:04:37.421" v="1" actId="20577"/>
          <ac:spMkLst>
            <pc:docMk/>
            <pc:sldMk cId="2858289604" sldId="273"/>
            <ac:spMk id="3" creationId="{00000000-0000-0000-0000-000000000000}"/>
          </ac:spMkLst>
        </pc:spChg>
      </pc:sldChg>
      <pc:sldChg chg="modSp">
        <pc:chgData name="Connie Schmidt" userId="S::connie.schmidt@sait.ca::dc7503f2-db1e-4337-8935-f96d8c74b0f0" providerId="AD" clId="Web-{91923EC5-6842-DF73-570D-F86408806299}" dt="2024-10-21T21:08:21.519" v="112" actId="20577"/>
        <pc:sldMkLst>
          <pc:docMk/>
          <pc:sldMk cId="2215902627" sldId="276"/>
        </pc:sldMkLst>
        <pc:spChg chg="mod">
          <ac:chgData name="Connie Schmidt" userId="S::connie.schmidt@sait.ca::dc7503f2-db1e-4337-8935-f96d8c74b0f0" providerId="AD" clId="Web-{91923EC5-6842-DF73-570D-F86408806299}" dt="2024-10-21T21:08:21.519" v="112" actId="20577"/>
          <ac:spMkLst>
            <pc:docMk/>
            <pc:sldMk cId="2215902627" sldId="276"/>
            <ac:spMk id="2" creationId="{00000000-0000-0000-0000-000000000000}"/>
          </ac:spMkLst>
        </pc:spChg>
      </pc:sldChg>
    </pc:docChg>
  </pc:docChgLst>
  <pc:docChgLst>
    <pc:chgData name="Connie Schmidt" userId="S::connie.schmidt@sait.ca::dc7503f2-db1e-4337-8935-f96d8c74b0f0" providerId="AD" clId="Web-{53793925-DD10-8725-67F7-D4133C294C12}"/>
    <pc:docChg chg="modSld">
      <pc:chgData name="Connie Schmidt" userId="S::connie.schmidt@sait.ca::dc7503f2-db1e-4337-8935-f96d8c74b0f0" providerId="AD" clId="Web-{53793925-DD10-8725-67F7-D4133C294C12}" dt="2024-10-28T15:12:20.074" v="51" actId="20577"/>
      <pc:docMkLst>
        <pc:docMk/>
      </pc:docMkLst>
      <pc:sldChg chg="modSp">
        <pc:chgData name="Connie Schmidt" userId="S::connie.schmidt@sait.ca::dc7503f2-db1e-4337-8935-f96d8c74b0f0" providerId="AD" clId="Web-{53793925-DD10-8725-67F7-D4133C294C12}" dt="2024-10-28T15:12:20.074" v="51" actId="20577"/>
        <pc:sldMkLst>
          <pc:docMk/>
          <pc:sldMk cId="2896835955" sldId="258"/>
        </pc:sldMkLst>
        <pc:spChg chg="mod">
          <ac:chgData name="Connie Schmidt" userId="S::connie.schmidt@sait.ca::dc7503f2-db1e-4337-8935-f96d8c74b0f0" providerId="AD" clId="Web-{53793925-DD10-8725-67F7-D4133C294C12}" dt="2024-10-28T15:12:20.074" v="51" actId="20577"/>
          <ac:spMkLst>
            <pc:docMk/>
            <pc:sldMk cId="2896835955" sldId="258"/>
            <ac:spMk id="3" creationId="{96B35E6A-7988-47C2-941F-D504EDD7AEA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042E1-0007-4CE8-B295-B6A7B88834A8}" type="datetimeFigureOut">
              <a:rPr lang="en-US" smtClean="0"/>
              <a:t>2/13/2025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A1349-428C-49FF-B2B2-7C41B6BBA326}" type="slidenum">
              <a:rPr lang="en-US" smtClean="0"/>
              <a:t>‹#›</a:t>
            </a:fld>
            <a:endParaRPr lang="en-US"/>
          </a:p>
        </p:txBody>
      </p:sp>
    </p:spTree>
    <p:extLst>
      <p:ext uri="{BB962C8B-B14F-4D97-AF65-F5344CB8AC3E}">
        <p14:creationId xmlns:p14="http://schemas.microsoft.com/office/powerpoint/2010/main" val="4187723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8A1349-428C-49FF-B2B2-7C41B6BBA326}" type="slidenum">
              <a:rPr lang="en-US" smtClean="0"/>
              <a:t>13</a:t>
            </a:fld>
            <a:endParaRPr lang="en-US"/>
          </a:p>
        </p:txBody>
      </p:sp>
    </p:spTree>
    <p:extLst>
      <p:ext uri="{BB962C8B-B14F-4D97-AF65-F5344CB8AC3E}">
        <p14:creationId xmlns:p14="http://schemas.microsoft.com/office/powerpoint/2010/main" val="1287432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A097F4-ED92-4360-AA35-7D9B344DD8BB}"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C5B6A-C0B7-40BE-BFC6-BD435F13EC14}" type="slidenum">
              <a:rPr lang="en-US" smtClean="0"/>
              <a:t>‹#›</a:t>
            </a:fld>
            <a:endParaRPr lang="en-US"/>
          </a:p>
        </p:txBody>
      </p:sp>
    </p:spTree>
    <p:extLst>
      <p:ext uri="{BB962C8B-B14F-4D97-AF65-F5344CB8AC3E}">
        <p14:creationId xmlns:p14="http://schemas.microsoft.com/office/powerpoint/2010/main" val="104272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097F4-ED92-4360-AA35-7D9B344DD8BB}"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C5B6A-C0B7-40BE-BFC6-BD435F13EC14}" type="slidenum">
              <a:rPr lang="en-US" smtClean="0"/>
              <a:t>‹#›</a:t>
            </a:fld>
            <a:endParaRPr lang="en-US"/>
          </a:p>
        </p:txBody>
      </p:sp>
    </p:spTree>
    <p:extLst>
      <p:ext uri="{BB962C8B-B14F-4D97-AF65-F5344CB8AC3E}">
        <p14:creationId xmlns:p14="http://schemas.microsoft.com/office/powerpoint/2010/main" val="213149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097F4-ED92-4360-AA35-7D9B344DD8BB}"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C5B6A-C0B7-40BE-BFC6-BD435F13EC14}" type="slidenum">
              <a:rPr lang="en-US" smtClean="0"/>
              <a:t>‹#›</a:t>
            </a:fld>
            <a:endParaRPr lang="en-US"/>
          </a:p>
        </p:txBody>
      </p:sp>
    </p:spTree>
    <p:extLst>
      <p:ext uri="{BB962C8B-B14F-4D97-AF65-F5344CB8AC3E}">
        <p14:creationId xmlns:p14="http://schemas.microsoft.com/office/powerpoint/2010/main" val="3965430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A097F4-ED92-4360-AA35-7D9B344DD8BB}"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C5B6A-C0B7-40BE-BFC6-BD435F13EC14}" type="slidenum">
              <a:rPr lang="en-US" smtClean="0"/>
              <a:t>‹#›</a:t>
            </a:fld>
            <a:endParaRPr lang="en-US"/>
          </a:p>
        </p:txBody>
      </p:sp>
    </p:spTree>
    <p:extLst>
      <p:ext uri="{BB962C8B-B14F-4D97-AF65-F5344CB8AC3E}">
        <p14:creationId xmlns:p14="http://schemas.microsoft.com/office/powerpoint/2010/main" val="13639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A097F4-ED92-4360-AA35-7D9B344DD8BB}"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C5B6A-C0B7-40BE-BFC6-BD435F13EC14}" type="slidenum">
              <a:rPr lang="en-US" smtClean="0"/>
              <a:t>‹#›</a:t>
            </a:fld>
            <a:endParaRPr lang="en-US"/>
          </a:p>
        </p:txBody>
      </p:sp>
    </p:spTree>
    <p:extLst>
      <p:ext uri="{BB962C8B-B14F-4D97-AF65-F5344CB8AC3E}">
        <p14:creationId xmlns:p14="http://schemas.microsoft.com/office/powerpoint/2010/main" val="122499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A097F4-ED92-4360-AA35-7D9B344DD8BB}"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C5B6A-C0B7-40BE-BFC6-BD435F13EC14}" type="slidenum">
              <a:rPr lang="en-US" smtClean="0"/>
              <a:t>‹#›</a:t>
            </a:fld>
            <a:endParaRPr lang="en-US"/>
          </a:p>
        </p:txBody>
      </p:sp>
    </p:spTree>
    <p:extLst>
      <p:ext uri="{BB962C8B-B14F-4D97-AF65-F5344CB8AC3E}">
        <p14:creationId xmlns:p14="http://schemas.microsoft.com/office/powerpoint/2010/main" val="313695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A097F4-ED92-4360-AA35-7D9B344DD8BB}" type="datetimeFigureOut">
              <a:rPr lang="en-US" smtClean="0"/>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C5B6A-C0B7-40BE-BFC6-BD435F13EC14}" type="slidenum">
              <a:rPr lang="en-US" smtClean="0"/>
              <a:t>‹#›</a:t>
            </a:fld>
            <a:endParaRPr lang="en-US"/>
          </a:p>
        </p:txBody>
      </p:sp>
    </p:spTree>
    <p:extLst>
      <p:ext uri="{BB962C8B-B14F-4D97-AF65-F5344CB8AC3E}">
        <p14:creationId xmlns:p14="http://schemas.microsoft.com/office/powerpoint/2010/main" val="877021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A097F4-ED92-4360-AA35-7D9B344DD8BB}" type="datetimeFigureOut">
              <a:rPr lang="en-US" smtClean="0"/>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C5B6A-C0B7-40BE-BFC6-BD435F13EC14}" type="slidenum">
              <a:rPr lang="en-US" smtClean="0"/>
              <a:t>‹#›</a:t>
            </a:fld>
            <a:endParaRPr lang="en-US"/>
          </a:p>
        </p:txBody>
      </p:sp>
    </p:spTree>
    <p:extLst>
      <p:ext uri="{BB962C8B-B14F-4D97-AF65-F5344CB8AC3E}">
        <p14:creationId xmlns:p14="http://schemas.microsoft.com/office/powerpoint/2010/main" val="394984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097F4-ED92-4360-AA35-7D9B344DD8BB}" type="datetimeFigureOut">
              <a:rPr lang="en-US" smtClean="0"/>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C5B6A-C0B7-40BE-BFC6-BD435F13EC14}" type="slidenum">
              <a:rPr lang="en-US" smtClean="0"/>
              <a:t>‹#›</a:t>
            </a:fld>
            <a:endParaRPr lang="en-US"/>
          </a:p>
        </p:txBody>
      </p:sp>
    </p:spTree>
    <p:extLst>
      <p:ext uri="{BB962C8B-B14F-4D97-AF65-F5344CB8AC3E}">
        <p14:creationId xmlns:p14="http://schemas.microsoft.com/office/powerpoint/2010/main" val="562555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A097F4-ED92-4360-AA35-7D9B344DD8BB}"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C5B6A-C0B7-40BE-BFC6-BD435F13EC14}" type="slidenum">
              <a:rPr lang="en-US" smtClean="0"/>
              <a:t>‹#›</a:t>
            </a:fld>
            <a:endParaRPr lang="en-US"/>
          </a:p>
        </p:txBody>
      </p:sp>
    </p:spTree>
    <p:extLst>
      <p:ext uri="{BB962C8B-B14F-4D97-AF65-F5344CB8AC3E}">
        <p14:creationId xmlns:p14="http://schemas.microsoft.com/office/powerpoint/2010/main" val="251297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0A097F4-ED92-4360-AA35-7D9B344DD8BB}"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C5B6A-C0B7-40BE-BFC6-BD435F13EC14}" type="slidenum">
              <a:rPr lang="en-US" smtClean="0"/>
              <a:t>‹#›</a:t>
            </a:fld>
            <a:endParaRPr lang="en-US"/>
          </a:p>
        </p:txBody>
      </p:sp>
    </p:spTree>
    <p:extLst>
      <p:ext uri="{BB962C8B-B14F-4D97-AF65-F5344CB8AC3E}">
        <p14:creationId xmlns:p14="http://schemas.microsoft.com/office/powerpoint/2010/main" val="3459138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097F4-ED92-4360-AA35-7D9B344DD8BB}" type="datetimeFigureOut">
              <a:rPr lang="en-US" smtClean="0"/>
              <a:t>2/13/2025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C5B6A-C0B7-40BE-BFC6-BD435F13EC14}" type="slidenum">
              <a:rPr lang="en-US" smtClean="0"/>
              <a:t>‹#›</a:t>
            </a:fld>
            <a:endParaRPr lang="en-US"/>
          </a:p>
        </p:txBody>
      </p:sp>
    </p:spTree>
    <p:extLst>
      <p:ext uri="{BB962C8B-B14F-4D97-AF65-F5344CB8AC3E}">
        <p14:creationId xmlns:p14="http://schemas.microsoft.com/office/powerpoint/2010/main" val="9218949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3" name="Arc 1032">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5F18DB-9F91-457A-90B4-58E6C69BC903}"/>
              </a:ext>
            </a:extLst>
          </p:cNvPr>
          <p:cNvSpPr>
            <a:spLocks noGrp="1"/>
          </p:cNvSpPr>
          <p:nvPr>
            <p:ph type="ctrTitle"/>
          </p:nvPr>
        </p:nvSpPr>
        <p:spPr>
          <a:xfrm>
            <a:off x="892818" y="1370171"/>
            <a:ext cx="5085580" cy="2387600"/>
          </a:xfrm>
        </p:spPr>
        <p:txBody>
          <a:bodyPr>
            <a:normAutofit/>
          </a:bodyPr>
          <a:lstStyle/>
          <a:p>
            <a:pPr algn="l"/>
            <a:r>
              <a:rPr lang="en-US">
                <a:solidFill>
                  <a:schemeClr val="bg1"/>
                </a:solidFill>
              </a:rPr>
              <a:t>Project</a:t>
            </a:r>
          </a:p>
        </p:txBody>
      </p:sp>
      <p:sp>
        <p:nvSpPr>
          <p:cNvPr id="3" name="Subtitle 2">
            <a:extLst>
              <a:ext uri="{FF2B5EF4-FFF2-40B4-BE49-F238E27FC236}">
                <a16:creationId xmlns:a16="http://schemas.microsoft.com/office/drawing/2014/main" id="{7D7A860F-9F77-4837-94F2-A4364EA4FE31}"/>
              </a:ext>
            </a:extLst>
          </p:cNvPr>
          <p:cNvSpPr>
            <a:spLocks noGrp="1"/>
          </p:cNvSpPr>
          <p:nvPr>
            <p:ph type="subTitle" idx="1"/>
          </p:nvPr>
        </p:nvSpPr>
        <p:spPr>
          <a:xfrm>
            <a:off x="892818" y="3849845"/>
            <a:ext cx="5085580" cy="1881751"/>
          </a:xfrm>
        </p:spPr>
        <p:txBody>
          <a:bodyPr>
            <a:normAutofit/>
          </a:bodyPr>
          <a:lstStyle/>
          <a:p>
            <a:pPr algn="l"/>
            <a:r>
              <a:rPr lang="en-US">
                <a:solidFill>
                  <a:schemeClr val="bg1"/>
                </a:solidFill>
              </a:rPr>
              <a:t>CPSY304</a:t>
            </a:r>
          </a:p>
        </p:txBody>
      </p:sp>
      <p:sp>
        <p:nvSpPr>
          <p:cNvPr id="1035" name="Oval 1034">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6" name="Picture 2" descr="https://cdn-icons-png.flaticon.com/512/5956/5956592.png">
            <a:extLst>
              <a:ext uri="{FF2B5EF4-FFF2-40B4-BE49-F238E27FC236}">
                <a16:creationId xmlns:a16="http://schemas.microsoft.com/office/drawing/2014/main" id="{EFAA92BD-90E5-4CB7-96A5-D58728ADF3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r="2" b="2"/>
          <a:stretch/>
        </p:blipFill>
        <p:spPr bwMode="auto">
          <a:xfrm>
            <a:off x="6520859" y="795510"/>
            <a:ext cx="5137520" cy="513752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6732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24DCC-48A7-4428-941D-7590B5CFC4CA}"/>
              </a:ext>
            </a:extLst>
          </p:cNvPr>
          <p:cNvSpPr>
            <a:spLocks noGrp="1"/>
          </p:cNvSpPr>
          <p:nvPr>
            <p:ph type="title"/>
          </p:nvPr>
        </p:nvSpPr>
        <p:spPr>
          <a:xfrm>
            <a:off x="838199" y="365125"/>
            <a:ext cx="10764915" cy="1325563"/>
          </a:xfrm>
        </p:spPr>
        <p:txBody>
          <a:bodyPr/>
          <a:lstStyle/>
          <a:p>
            <a:r>
              <a:rPr lang="en-US" dirty="0">
                <a:solidFill>
                  <a:srgbClr val="00B050"/>
                </a:solidFill>
              </a:rPr>
              <a:t>Step #3: Understand the Project Requirements</a:t>
            </a:r>
          </a:p>
        </p:txBody>
      </p:sp>
      <p:sp>
        <p:nvSpPr>
          <p:cNvPr id="5" name="Content Placeholder 4">
            <a:extLst>
              <a:ext uri="{FF2B5EF4-FFF2-40B4-BE49-F238E27FC236}">
                <a16:creationId xmlns:a16="http://schemas.microsoft.com/office/drawing/2014/main" id="{CBB8E5E9-6E56-42B2-94BB-A8FE56FF12C6}"/>
              </a:ext>
            </a:extLst>
          </p:cNvPr>
          <p:cNvSpPr>
            <a:spLocks noGrp="1"/>
          </p:cNvSpPr>
          <p:nvPr>
            <p:ph idx="1"/>
          </p:nvPr>
        </p:nvSpPr>
        <p:spPr/>
        <p:txBody>
          <a:bodyPr vert="horz" lIns="91440" tIns="45720" rIns="91440" bIns="45720" rtlCol="0" anchor="t">
            <a:normAutofit/>
          </a:bodyPr>
          <a:lstStyle/>
          <a:p>
            <a:r>
              <a:rPr lang="en-US" dirty="0"/>
              <a:t>Review the Project document and the rubric as a team</a:t>
            </a:r>
          </a:p>
          <a:p>
            <a:endParaRPr lang="en-US" dirty="0"/>
          </a:p>
          <a:p>
            <a:r>
              <a:rPr lang="en-US" dirty="0"/>
              <a:t>Ask the instructor about anything you are unsure of </a:t>
            </a:r>
            <a:endParaRPr lang="en-US" dirty="0">
              <a:cs typeface="Calibri"/>
            </a:endParaRPr>
          </a:p>
        </p:txBody>
      </p:sp>
    </p:spTree>
    <p:extLst>
      <p:ext uri="{BB962C8B-B14F-4D97-AF65-F5344CB8AC3E}">
        <p14:creationId xmlns:p14="http://schemas.microsoft.com/office/powerpoint/2010/main" val="4177749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normAutofit fontScale="92500" lnSpcReduction="20000"/>
          </a:bodyPr>
          <a:lstStyle/>
          <a:p>
            <a:r>
              <a:rPr lang="en-CA" dirty="0"/>
              <a:t>Collect all of the information about each topic in one place:</a:t>
            </a:r>
          </a:p>
          <a:p>
            <a:pPr lvl="0"/>
            <a:r>
              <a:rPr lang="en-CA" dirty="0"/>
              <a:t>File shares </a:t>
            </a:r>
          </a:p>
          <a:p>
            <a:pPr lvl="1"/>
            <a:r>
              <a:rPr lang="en-CA" dirty="0"/>
              <a:t>Forms and documents – owned by administrative services</a:t>
            </a:r>
          </a:p>
          <a:p>
            <a:pPr lvl="1"/>
            <a:r>
              <a:rPr lang="en-CA" dirty="0"/>
              <a:t>Lecture videos – owned by academic services</a:t>
            </a:r>
          </a:p>
          <a:p>
            <a:pPr lvl="1"/>
            <a:r>
              <a:rPr lang="en-CA" dirty="0"/>
              <a:t>An email is sent to one of the Academic admin staff when a video is uploaded</a:t>
            </a:r>
          </a:p>
          <a:p>
            <a:pPr lvl="1"/>
            <a:r>
              <a:rPr lang="en-CA" dirty="0"/>
              <a:t>Questions:</a:t>
            </a:r>
          </a:p>
          <a:p>
            <a:pPr lvl="2"/>
            <a:r>
              <a:rPr lang="en-CA" dirty="0"/>
              <a:t>How are we going to secure and backup this data?</a:t>
            </a:r>
          </a:p>
          <a:p>
            <a:pPr lvl="2"/>
            <a:r>
              <a:rPr lang="en-CA" dirty="0"/>
              <a:t>Who needs to access it and what permissions should they have?</a:t>
            </a:r>
          </a:p>
          <a:p>
            <a:pPr lvl="2"/>
            <a:r>
              <a:rPr lang="en-CA" dirty="0"/>
              <a:t>How will this resource be accessed?</a:t>
            </a:r>
          </a:p>
          <a:p>
            <a:pPr lvl="2"/>
            <a:r>
              <a:rPr lang="en-CA" dirty="0"/>
              <a:t>What will we use to send that email?</a:t>
            </a:r>
          </a:p>
          <a:p>
            <a:pPr lvl="2"/>
            <a:r>
              <a:rPr lang="en-CA" dirty="0"/>
              <a:t>What are the options for this resource and how will we decide which one to pick?</a:t>
            </a:r>
          </a:p>
          <a:p>
            <a:pPr lvl="2"/>
            <a:r>
              <a:rPr lang="en-CA" dirty="0"/>
              <a:t>Does this resource connect with other resources, how?</a:t>
            </a:r>
          </a:p>
          <a:p>
            <a:pPr lvl="2"/>
            <a:r>
              <a:rPr lang="en-CA" dirty="0"/>
              <a:t>What will this cost?</a:t>
            </a:r>
          </a:p>
          <a:p>
            <a:pPr lvl="2"/>
            <a:r>
              <a:rPr lang="en-CA" dirty="0"/>
              <a:t>How are we going to test it/prove that it works?</a:t>
            </a:r>
          </a:p>
          <a:p>
            <a:endParaRPr lang="en-CA" dirty="0"/>
          </a:p>
        </p:txBody>
      </p:sp>
    </p:spTree>
    <p:extLst>
      <p:ext uri="{BB962C8B-B14F-4D97-AF65-F5344CB8AC3E}">
        <p14:creationId xmlns:p14="http://schemas.microsoft.com/office/powerpoint/2010/main" val="221590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Add the rubric for that resource to the topic </a:t>
            </a:r>
          </a:p>
        </p:txBody>
      </p:sp>
      <p:graphicFrame>
        <p:nvGraphicFramePr>
          <p:cNvPr id="7" name="Content Placeholder 6">
            <a:extLst>
              <a:ext uri="{FF2B5EF4-FFF2-40B4-BE49-F238E27FC236}">
                <a16:creationId xmlns:a16="http://schemas.microsoft.com/office/drawing/2014/main" id="{E13F1CF5-9AB8-B6CE-1E9A-13024FDC86C7}"/>
              </a:ext>
            </a:extLst>
          </p:cNvPr>
          <p:cNvGraphicFramePr>
            <a:graphicFrameLocks noGrp="1"/>
          </p:cNvGraphicFramePr>
          <p:nvPr>
            <p:ph idx="1"/>
          </p:nvPr>
        </p:nvGraphicFramePr>
        <p:xfrm>
          <a:off x="4038600" y="1827640"/>
          <a:ext cx="7188201" cy="3199333"/>
        </p:xfrm>
        <a:graphic>
          <a:graphicData uri="http://schemas.openxmlformats.org/drawingml/2006/table">
            <a:tbl>
              <a:tblPr bandRow="1">
                <a:tableStyleId>{8EC20E35-A176-4012-BC5E-935CFFF8708E}</a:tableStyleId>
              </a:tblPr>
              <a:tblGrid>
                <a:gridCol w="1557095">
                  <a:extLst>
                    <a:ext uri="{9D8B030D-6E8A-4147-A177-3AD203B41FA5}">
                      <a16:colId xmlns:a16="http://schemas.microsoft.com/office/drawing/2014/main" val="1462177890"/>
                    </a:ext>
                  </a:extLst>
                </a:gridCol>
                <a:gridCol w="1741215">
                  <a:extLst>
                    <a:ext uri="{9D8B030D-6E8A-4147-A177-3AD203B41FA5}">
                      <a16:colId xmlns:a16="http://schemas.microsoft.com/office/drawing/2014/main" val="3685845555"/>
                    </a:ext>
                  </a:extLst>
                </a:gridCol>
                <a:gridCol w="1705289">
                  <a:extLst>
                    <a:ext uri="{9D8B030D-6E8A-4147-A177-3AD203B41FA5}">
                      <a16:colId xmlns:a16="http://schemas.microsoft.com/office/drawing/2014/main" val="1333267698"/>
                    </a:ext>
                  </a:extLst>
                </a:gridCol>
                <a:gridCol w="1739718">
                  <a:extLst>
                    <a:ext uri="{9D8B030D-6E8A-4147-A177-3AD203B41FA5}">
                      <a16:colId xmlns:a16="http://schemas.microsoft.com/office/drawing/2014/main" val="416475438"/>
                    </a:ext>
                  </a:extLst>
                </a:gridCol>
                <a:gridCol w="444884">
                  <a:extLst>
                    <a:ext uri="{9D8B030D-6E8A-4147-A177-3AD203B41FA5}">
                      <a16:colId xmlns:a16="http://schemas.microsoft.com/office/drawing/2014/main" val="148967511"/>
                    </a:ext>
                  </a:extLst>
                </a:gridCol>
              </a:tblGrid>
              <a:tr h="1521827">
                <a:tc>
                  <a:txBody>
                    <a:bodyPr/>
                    <a:lstStyle/>
                    <a:p>
                      <a:pPr algn="l" rtl="0" fontAlgn="base">
                        <a:lnSpc>
                          <a:spcPts val="1275"/>
                        </a:lnSpc>
                        <a:spcBef>
                          <a:spcPts val="600"/>
                        </a:spcBef>
                        <a:spcAft>
                          <a:spcPts val="600"/>
                        </a:spcAft>
                      </a:pPr>
                      <a:r>
                        <a:rPr lang="en-CA" sz="1000" b="0">
                          <a:effectLst/>
                        </a:rPr>
                        <a:t>Forms and Documents File Shares </a:t>
                      </a:r>
                      <a:endParaRPr lang="en-CA" sz="1700" b="0" i="0">
                        <a:effectLst/>
                      </a:endParaRPr>
                    </a:p>
                  </a:txBody>
                  <a:tcPr marL="62871" marR="62871" marT="43111" marB="43111" anchor="ctr"/>
                </a:tc>
                <a:tc>
                  <a:txBody>
                    <a:bodyPr/>
                    <a:lstStyle/>
                    <a:p>
                      <a:pPr algn="l" rtl="0" fontAlgn="base">
                        <a:lnSpc>
                          <a:spcPts val="1275"/>
                        </a:lnSpc>
                      </a:pPr>
                      <a:r>
                        <a:rPr lang="en-CA" sz="1000" b="0">
                          <a:effectLst/>
                        </a:rPr>
                        <a:t>File shares for forms and documents lack proper automatic tiering and connection to the branch office, impacting performance and accessibility. (3 marks) </a:t>
                      </a:r>
                      <a:endParaRPr lang="en-CA" sz="1700" b="0" i="0">
                        <a:effectLst/>
                      </a:endParaRPr>
                    </a:p>
                  </a:txBody>
                  <a:tcPr marL="62871" marR="62871" marT="43111" marB="43111" anchor="ctr"/>
                </a:tc>
                <a:tc>
                  <a:txBody>
                    <a:bodyPr/>
                    <a:lstStyle/>
                    <a:p>
                      <a:pPr algn="l" rtl="0" fontAlgn="base">
                        <a:lnSpc>
                          <a:spcPts val="1275"/>
                        </a:lnSpc>
                      </a:pPr>
                      <a:r>
                        <a:rPr lang="en-CA" sz="1000" b="0">
                          <a:effectLst/>
                        </a:rPr>
                        <a:t>File shares for forms and documents include automatic tiering and establish a reliable connection to the branch office, ensuring improved performance and accessibility. (6 marks) </a:t>
                      </a:r>
                      <a:endParaRPr lang="en-CA" sz="1700" b="0" i="0">
                        <a:effectLst/>
                      </a:endParaRPr>
                    </a:p>
                  </a:txBody>
                  <a:tcPr marL="62871" marR="62871" marT="43111" marB="43111" anchor="ctr"/>
                </a:tc>
                <a:tc>
                  <a:txBody>
                    <a:bodyPr/>
                    <a:lstStyle/>
                    <a:p>
                      <a:pPr algn="l" rtl="0" fontAlgn="base">
                        <a:lnSpc>
                          <a:spcPts val="1275"/>
                        </a:lnSpc>
                      </a:pPr>
                      <a:r>
                        <a:rPr lang="en-CA" sz="1000" b="0">
                          <a:effectLst/>
                        </a:rPr>
                        <a:t>File shares for forms and documents have seamless automatic tiering and establish a robust connection to the branch office, ensuring optimal performance, accessibility, and data availability. (10 marks) </a:t>
                      </a:r>
                      <a:endParaRPr lang="en-CA" sz="1700" b="0" i="0">
                        <a:effectLst/>
                      </a:endParaRPr>
                    </a:p>
                  </a:txBody>
                  <a:tcPr marL="62871" marR="62871" marT="43111" marB="43111" anchor="ctr"/>
                </a:tc>
                <a:tc>
                  <a:txBody>
                    <a:bodyPr/>
                    <a:lstStyle/>
                    <a:p>
                      <a:pPr algn="r" rtl="0" fontAlgn="base">
                        <a:lnSpc>
                          <a:spcPts val="1275"/>
                        </a:lnSpc>
                      </a:pPr>
                      <a:r>
                        <a:rPr lang="en-CA" sz="1000" b="0">
                          <a:effectLst/>
                        </a:rPr>
                        <a:t>/10 </a:t>
                      </a:r>
                      <a:endParaRPr lang="en-CA" sz="1700" b="0" i="0">
                        <a:effectLst/>
                      </a:endParaRPr>
                    </a:p>
                  </a:txBody>
                  <a:tcPr marL="62871" marR="62871" marT="43111" marB="43111" anchor="ctr"/>
                </a:tc>
                <a:extLst>
                  <a:ext uri="{0D108BD9-81ED-4DB2-BD59-A6C34878D82A}">
                    <a16:rowId xmlns:a16="http://schemas.microsoft.com/office/drawing/2014/main" val="1395646102"/>
                  </a:ext>
                </a:extLst>
              </a:tr>
              <a:tr h="1677506">
                <a:tc>
                  <a:txBody>
                    <a:bodyPr/>
                    <a:lstStyle/>
                    <a:p>
                      <a:pPr algn="l" rtl="0" fontAlgn="base">
                        <a:lnSpc>
                          <a:spcPts val="1275"/>
                        </a:lnSpc>
                        <a:spcBef>
                          <a:spcPts val="600"/>
                        </a:spcBef>
                        <a:spcAft>
                          <a:spcPts val="600"/>
                        </a:spcAft>
                      </a:pPr>
                      <a:r>
                        <a:rPr lang="en-CA" sz="1000" b="0">
                          <a:effectLst/>
                        </a:rPr>
                        <a:t>Video file share with an email notification </a:t>
                      </a:r>
                      <a:endParaRPr lang="en-CA" sz="1700" b="0" i="0">
                        <a:effectLst/>
                      </a:endParaRPr>
                    </a:p>
                  </a:txBody>
                  <a:tcPr marL="62871" marR="62871" marT="43111" marB="43111" anchor="ctr"/>
                </a:tc>
                <a:tc>
                  <a:txBody>
                    <a:bodyPr/>
                    <a:lstStyle/>
                    <a:p>
                      <a:pPr algn="l" rtl="0" fontAlgn="base">
                        <a:lnSpc>
                          <a:spcPts val="1275"/>
                        </a:lnSpc>
                      </a:pPr>
                      <a:r>
                        <a:rPr lang="en-CA" sz="1000" b="0">
                          <a:effectLst/>
                        </a:rPr>
                        <a:t>Video file share lacks the functionality to send email notifications to academic services admin staff when a video is uploaded, hindering effective communication and collaboration. (3 marks) </a:t>
                      </a:r>
                      <a:endParaRPr lang="en-CA" sz="1700" b="0" i="0">
                        <a:effectLst/>
                      </a:endParaRPr>
                    </a:p>
                  </a:txBody>
                  <a:tcPr marL="62871" marR="62871" marT="43111" marB="43111" anchor="ctr"/>
                </a:tc>
                <a:tc>
                  <a:txBody>
                    <a:bodyPr/>
                    <a:lstStyle/>
                    <a:p>
                      <a:pPr algn="l" rtl="0" fontAlgn="base">
                        <a:lnSpc>
                          <a:spcPts val="1275"/>
                        </a:lnSpc>
                      </a:pPr>
                      <a:r>
                        <a:rPr lang="en-CA" sz="1000" b="0">
                          <a:effectLst/>
                        </a:rPr>
                        <a:t>Video file share includes the functionality to send email notifications to academic services admin staff when a video is uploaded, facilitating communication and collaboration. (6 marks) </a:t>
                      </a:r>
                      <a:endParaRPr lang="en-CA" sz="1700" b="0" i="0">
                        <a:effectLst/>
                      </a:endParaRPr>
                    </a:p>
                  </a:txBody>
                  <a:tcPr marL="62871" marR="62871" marT="43111" marB="43111" anchor="ctr"/>
                </a:tc>
                <a:tc>
                  <a:txBody>
                    <a:bodyPr/>
                    <a:lstStyle/>
                    <a:p>
                      <a:pPr algn="l" rtl="0" fontAlgn="base">
                        <a:lnSpc>
                          <a:spcPts val="1275"/>
                        </a:lnSpc>
                      </a:pPr>
                      <a:r>
                        <a:rPr lang="en-CA" sz="1000" b="0">
                          <a:effectLst/>
                        </a:rPr>
                        <a:t>Video file share seamlessly sends email notifications to academic services admin staff when a video is uploaded, enhancing communication and collaboration between staff members.  Video’s are archived based on usage (10 marks) </a:t>
                      </a:r>
                      <a:endParaRPr lang="en-CA" sz="1700" b="0" i="0">
                        <a:effectLst/>
                      </a:endParaRPr>
                    </a:p>
                  </a:txBody>
                  <a:tcPr marL="62871" marR="62871" marT="43111" marB="43111" anchor="ctr"/>
                </a:tc>
                <a:tc>
                  <a:txBody>
                    <a:bodyPr/>
                    <a:lstStyle/>
                    <a:p>
                      <a:pPr algn="r" rtl="0" fontAlgn="base">
                        <a:lnSpc>
                          <a:spcPts val="1275"/>
                        </a:lnSpc>
                      </a:pPr>
                      <a:r>
                        <a:rPr lang="en-CA" sz="1000" b="0">
                          <a:effectLst/>
                        </a:rPr>
                        <a:t>/10 </a:t>
                      </a:r>
                      <a:endParaRPr lang="en-CA" sz="1700" b="0" i="0">
                        <a:effectLst/>
                      </a:endParaRPr>
                    </a:p>
                  </a:txBody>
                  <a:tcPr marL="62871" marR="62871" marT="43111" marB="43111" anchor="ctr"/>
                </a:tc>
                <a:extLst>
                  <a:ext uri="{0D108BD9-81ED-4DB2-BD59-A6C34878D82A}">
                    <a16:rowId xmlns:a16="http://schemas.microsoft.com/office/drawing/2014/main" val="909192606"/>
                  </a:ext>
                </a:extLst>
              </a:tr>
            </a:tbl>
          </a:graphicData>
        </a:graphic>
      </p:graphicFrame>
    </p:spTree>
    <p:extLst>
      <p:ext uri="{BB962C8B-B14F-4D97-AF65-F5344CB8AC3E}">
        <p14:creationId xmlns:p14="http://schemas.microsoft.com/office/powerpoint/2010/main" val="4218931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1A96-A2DA-4FDA-B9B1-F83FA499A687}"/>
              </a:ext>
            </a:extLst>
          </p:cNvPr>
          <p:cNvSpPr>
            <a:spLocks noGrp="1"/>
          </p:cNvSpPr>
          <p:nvPr>
            <p:ph type="title"/>
          </p:nvPr>
        </p:nvSpPr>
        <p:spPr/>
        <p:txBody>
          <a:bodyPr/>
          <a:lstStyle/>
          <a:p>
            <a:r>
              <a:rPr lang="en-US" dirty="0">
                <a:solidFill>
                  <a:srgbClr val="00B050"/>
                </a:solidFill>
              </a:rPr>
              <a:t>Step #4: Design The Project</a:t>
            </a:r>
          </a:p>
        </p:txBody>
      </p:sp>
      <p:sp>
        <p:nvSpPr>
          <p:cNvPr id="3" name="Content Placeholder 2">
            <a:extLst>
              <a:ext uri="{FF2B5EF4-FFF2-40B4-BE49-F238E27FC236}">
                <a16:creationId xmlns:a16="http://schemas.microsoft.com/office/drawing/2014/main" id="{CB955F1C-9252-498E-88CA-B51AAD63394E}"/>
              </a:ext>
            </a:extLst>
          </p:cNvPr>
          <p:cNvSpPr>
            <a:spLocks noGrp="1"/>
          </p:cNvSpPr>
          <p:nvPr>
            <p:ph idx="1"/>
          </p:nvPr>
        </p:nvSpPr>
        <p:spPr/>
        <p:txBody>
          <a:bodyPr vert="horz" lIns="91440" tIns="45720" rIns="91440" bIns="45720" rtlCol="0" anchor="t">
            <a:normAutofit/>
          </a:bodyPr>
          <a:lstStyle/>
          <a:p>
            <a:r>
              <a:rPr lang="en-US" dirty="0"/>
              <a:t>Create a design  in Microsoft Word, ensure it addresses all areas outlined in the rubric.</a:t>
            </a:r>
            <a:endParaRPr lang="en-US" dirty="0">
              <a:cs typeface="Calibri"/>
            </a:endParaRPr>
          </a:p>
          <a:p>
            <a:r>
              <a:rPr lang="en-US" dirty="0"/>
              <a:t>Create network drawings which includes</a:t>
            </a:r>
          </a:p>
          <a:p>
            <a:pPr lvl="1"/>
            <a:r>
              <a:rPr lang="en-US" dirty="0"/>
              <a:t>Virtual machines/containers/apps</a:t>
            </a:r>
            <a:endParaRPr lang="en-US" dirty="0">
              <a:cs typeface="Calibri"/>
            </a:endParaRPr>
          </a:p>
          <a:p>
            <a:pPr lvl="1"/>
            <a:r>
              <a:rPr lang="en-US" dirty="0"/>
              <a:t>Network configurations </a:t>
            </a:r>
          </a:p>
          <a:p>
            <a:pPr lvl="1"/>
            <a:r>
              <a:rPr lang="en-US" dirty="0">
                <a:cs typeface="Calibri"/>
              </a:rPr>
              <a:t>Security/fault tolerance</a:t>
            </a:r>
            <a:endParaRPr lang="en-US" dirty="0"/>
          </a:p>
          <a:p>
            <a:pPr lvl="1"/>
            <a:r>
              <a:rPr lang="en-US" dirty="0"/>
              <a:t>Names/addresses</a:t>
            </a:r>
            <a:endParaRPr lang="en-US" dirty="0">
              <a:cs typeface="Calibri"/>
            </a:endParaRPr>
          </a:p>
          <a:p>
            <a:pPr lvl="1"/>
            <a:r>
              <a:rPr lang="en-US" dirty="0"/>
              <a:t>Services and protocols</a:t>
            </a:r>
          </a:p>
          <a:p>
            <a:r>
              <a:rPr lang="en-US" dirty="0"/>
              <a:t>Evaluate what you have created against the Project document and the rubric</a:t>
            </a:r>
          </a:p>
        </p:txBody>
      </p:sp>
    </p:spTree>
    <p:extLst>
      <p:ext uri="{BB962C8B-B14F-4D97-AF65-F5344CB8AC3E}">
        <p14:creationId xmlns:p14="http://schemas.microsoft.com/office/powerpoint/2010/main" val="316340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E8A9-BB5B-4148-99A3-A68AC5356D67}"/>
              </a:ext>
            </a:extLst>
          </p:cNvPr>
          <p:cNvSpPr>
            <a:spLocks noGrp="1"/>
          </p:cNvSpPr>
          <p:nvPr>
            <p:ph type="title"/>
          </p:nvPr>
        </p:nvSpPr>
        <p:spPr/>
        <p:txBody>
          <a:bodyPr/>
          <a:lstStyle/>
          <a:p>
            <a:r>
              <a:rPr lang="en-US" dirty="0">
                <a:solidFill>
                  <a:srgbClr val="00B050"/>
                </a:solidFill>
              </a:rPr>
              <a:t>Step #5: Divide the work and do it</a:t>
            </a:r>
          </a:p>
        </p:txBody>
      </p:sp>
      <p:sp>
        <p:nvSpPr>
          <p:cNvPr id="3" name="Content Placeholder 2">
            <a:extLst>
              <a:ext uri="{FF2B5EF4-FFF2-40B4-BE49-F238E27FC236}">
                <a16:creationId xmlns:a16="http://schemas.microsoft.com/office/drawing/2014/main" id="{0E7D846E-6801-4FBE-8E62-B82D68D97CD7}"/>
              </a:ext>
            </a:extLst>
          </p:cNvPr>
          <p:cNvSpPr>
            <a:spLocks noGrp="1"/>
          </p:cNvSpPr>
          <p:nvPr>
            <p:ph idx="1"/>
          </p:nvPr>
        </p:nvSpPr>
        <p:spPr/>
        <p:txBody>
          <a:bodyPr vert="horz" lIns="91440" tIns="45720" rIns="91440" bIns="45720" rtlCol="0" anchor="t">
            <a:normAutofit/>
          </a:bodyPr>
          <a:lstStyle/>
          <a:p>
            <a:r>
              <a:rPr lang="en-US" dirty="0"/>
              <a:t>You should all know how all  the pieces of the project work, but you can divide it up for the initial configuration</a:t>
            </a:r>
          </a:p>
          <a:p>
            <a:r>
              <a:rPr lang="en-US" dirty="0">
                <a:cs typeface="Calibri"/>
              </a:rPr>
              <a:t>Don't start creating until you have a design</a:t>
            </a:r>
          </a:p>
        </p:txBody>
      </p:sp>
      <p:pic>
        <p:nvPicPr>
          <p:cNvPr id="4" name="Picture 3" descr="Direction ">
            <a:extLst>
              <a:ext uri="{FF2B5EF4-FFF2-40B4-BE49-F238E27FC236}">
                <a16:creationId xmlns:a16="http://schemas.microsoft.com/office/drawing/2014/main" id="{22D4E937-E8C0-A056-C0F6-C733697FF6A8}"/>
              </a:ext>
            </a:extLst>
          </p:cNvPr>
          <p:cNvPicPr>
            <a:picLocks noChangeAspect="1"/>
          </p:cNvPicPr>
          <p:nvPr/>
        </p:nvPicPr>
        <p:blipFill>
          <a:blip r:embed="rId2"/>
          <a:stretch>
            <a:fillRect/>
          </a:stretch>
        </p:blipFill>
        <p:spPr>
          <a:xfrm>
            <a:off x="4874795" y="4132847"/>
            <a:ext cx="1219200" cy="1219200"/>
          </a:xfrm>
          <a:prstGeom prst="rect">
            <a:avLst/>
          </a:prstGeom>
        </p:spPr>
      </p:pic>
    </p:spTree>
    <p:extLst>
      <p:ext uri="{BB962C8B-B14F-4D97-AF65-F5344CB8AC3E}">
        <p14:creationId xmlns:p14="http://schemas.microsoft.com/office/powerpoint/2010/main" val="1874178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E8A9-BB5B-4148-99A3-A68AC5356D67}"/>
              </a:ext>
            </a:extLst>
          </p:cNvPr>
          <p:cNvSpPr>
            <a:spLocks noGrp="1"/>
          </p:cNvSpPr>
          <p:nvPr>
            <p:ph type="title"/>
          </p:nvPr>
        </p:nvSpPr>
        <p:spPr/>
        <p:txBody>
          <a:bodyPr/>
          <a:lstStyle/>
          <a:p>
            <a:r>
              <a:rPr lang="en-US" dirty="0"/>
              <a:t>Step #6: Prepare the presentation</a:t>
            </a:r>
          </a:p>
        </p:txBody>
      </p:sp>
      <p:sp>
        <p:nvSpPr>
          <p:cNvPr id="3" name="Content Placeholder 2">
            <a:extLst>
              <a:ext uri="{FF2B5EF4-FFF2-40B4-BE49-F238E27FC236}">
                <a16:creationId xmlns:a16="http://schemas.microsoft.com/office/drawing/2014/main" id="{0E7D846E-6801-4FBE-8E62-B82D68D97CD7}"/>
              </a:ext>
            </a:extLst>
          </p:cNvPr>
          <p:cNvSpPr>
            <a:spLocks noGrp="1"/>
          </p:cNvSpPr>
          <p:nvPr>
            <p:ph idx="1"/>
          </p:nvPr>
        </p:nvSpPr>
        <p:spPr/>
        <p:txBody>
          <a:bodyPr vert="horz" lIns="91440" tIns="45720" rIns="91440" bIns="45720" rtlCol="0" anchor="t">
            <a:normAutofit/>
          </a:bodyPr>
          <a:lstStyle/>
          <a:p>
            <a:pPr lvl="1"/>
            <a:endParaRPr lang="en-US" dirty="0"/>
          </a:p>
          <a:p>
            <a:pPr lvl="1"/>
            <a:r>
              <a:rPr lang="en-US" dirty="0"/>
              <a:t>Get organized</a:t>
            </a:r>
          </a:p>
          <a:p>
            <a:pPr lvl="2"/>
            <a:r>
              <a:rPr lang="en-US" dirty="0"/>
              <a:t>What order you will you do things in</a:t>
            </a:r>
          </a:p>
          <a:p>
            <a:pPr lvl="2"/>
            <a:r>
              <a:rPr lang="en-US" dirty="0"/>
              <a:t>Which commands will you use</a:t>
            </a:r>
          </a:p>
          <a:p>
            <a:pPr lvl="2"/>
            <a:r>
              <a:rPr lang="en-US" dirty="0"/>
              <a:t>What things can be setup before you start the video</a:t>
            </a:r>
          </a:p>
          <a:p>
            <a:pPr lvl="2"/>
            <a:r>
              <a:rPr lang="en-US" dirty="0"/>
              <a:t>Do not make me watch computers boot or you searching  about for commands or files</a:t>
            </a:r>
          </a:p>
          <a:p>
            <a:pPr lvl="2"/>
            <a:endParaRPr lang="en-US" dirty="0"/>
          </a:p>
          <a:p>
            <a:pPr lvl="2"/>
            <a:endParaRPr lang="en-US" dirty="0"/>
          </a:p>
          <a:p>
            <a:pPr lvl="1"/>
            <a:r>
              <a:rPr lang="en-US" dirty="0"/>
              <a:t>You only need to submit one copy but make sure your names are in it</a:t>
            </a:r>
          </a:p>
          <a:p>
            <a:pPr lvl="2"/>
            <a:r>
              <a:rPr lang="en-US" dirty="0"/>
              <a:t>1 set of drawings</a:t>
            </a:r>
            <a:endParaRPr lang="en-US" dirty="0">
              <a:ea typeface="Calibri"/>
              <a:cs typeface="Calibri"/>
            </a:endParaRPr>
          </a:p>
          <a:p>
            <a:pPr lvl="2"/>
            <a:r>
              <a:rPr lang="en-US" dirty="0"/>
              <a:t>1 Video</a:t>
            </a:r>
            <a:endParaRPr lang="en-US">
              <a:cs typeface="Calibri" panose="020F0502020204030204"/>
            </a:endParaRPr>
          </a:p>
          <a:p>
            <a:pPr lvl="2"/>
            <a:r>
              <a:rPr lang="en-US" dirty="0">
                <a:cs typeface="Calibri" panose="020F0502020204030204"/>
              </a:rPr>
              <a:t>1 continuously maintained Team log</a:t>
            </a:r>
          </a:p>
        </p:txBody>
      </p:sp>
    </p:spTree>
    <p:extLst>
      <p:ext uri="{BB962C8B-B14F-4D97-AF65-F5344CB8AC3E}">
        <p14:creationId xmlns:p14="http://schemas.microsoft.com/office/powerpoint/2010/main" val="2733353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A74CF7-648B-4564-F9CE-EC4145A5A607}"/>
              </a:ext>
            </a:extLst>
          </p:cNvPr>
          <p:cNvSpPr>
            <a:spLocks noGrp="1"/>
          </p:cNvSpPr>
          <p:nvPr>
            <p:ph type="title"/>
          </p:nvPr>
        </p:nvSpPr>
        <p:spPr>
          <a:xfrm>
            <a:off x="6657715" y="467271"/>
            <a:ext cx="4195674" cy="2052522"/>
          </a:xfrm>
        </p:spPr>
        <p:txBody>
          <a:bodyPr anchor="b">
            <a:normAutofit/>
          </a:bodyPr>
          <a:lstStyle/>
          <a:p>
            <a:r>
              <a:rPr lang="en-US" sz="5600">
                <a:ea typeface="Calibri Light"/>
                <a:cs typeface="Calibri Light"/>
              </a:rPr>
              <a:t>Due Date</a:t>
            </a:r>
            <a:endParaRPr lang="en-US" sz="5600"/>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4" name="Picture 3" descr="Siren ">
            <a:extLst>
              <a:ext uri="{FF2B5EF4-FFF2-40B4-BE49-F238E27FC236}">
                <a16:creationId xmlns:a16="http://schemas.microsoft.com/office/drawing/2014/main" id="{F7E488DA-1F8D-5344-7A6D-D5035BFA5B4E}"/>
              </a:ext>
            </a:extLst>
          </p:cNvPr>
          <p:cNvPicPr>
            <a:picLocks noChangeAspect="1"/>
          </p:cNvPicPr>
          <p:nvPr/>
        </p:nvPicPr>
        <p:blipFill>
          <a:blip r:embed="rId2"/>
          <a:stretch>
            <a:fillRect/>
          </a:stretch>
        </p:blipFill>
        <p:spPr>
          <a:xfrm>
            <a:off x="1217770" y="1448957"/>
            <a:ext cx="3952579" cy="3952579"/>
          </a:xfrm>
          <a:prstGeom prst="rect">
            <a:avLst/>
          </a:prstGeom>
        </p:spPr>
      </p:pic>
      <p:sp>
        <p:nvSpPr>
          <p:cNvPr id="3" name="Content Placeholder 2">
            <a:extLst>
              <a:ext uri="{FF2B5EF4-FFF2-40B4-BE49-F238E27FC236}">
                <a16:creationId xmlns:a16="http://schemas.microsoft.com/office/drawing/2014/main" id="{FFAFA60E-3AC9-3A2A-5158-2356A55ECB34}"/>
              </a:ext>
            </a:extLst>
          </p:cNvPr>
          <p:cNvSpPr>
            <a:spLocks noGrp="1"/>
          </p:cNvSpPr>
          <p:nvPr>
            <p:ph idx="1"/>
          </p:nvPr>
        </p:nvSpPr>
        <p:spPr>
          <a:xfrm>
            <a:off x="6695359" y="2990818"/>
            <a:ext cx="4158031" cy="2913872"/>
          </a:xfrm>
        </p:spPr>
        <p:txBody>
          <a:bodyPr vert="horz" lIns="91440" tIns="45720" rIns="91440" bIns="45720" rtlCol="0" anchor="t">
            <a:normAutofit/>
          </a:bodyPr>
          <a:lstStyle/>
          <a:p>
            <a:r>
              <a:rPr lang="en-US" sz="3600" b="1" dirty="0">
                <a:solidFill>
                  <a:srgbClr val="C00000">
                    <a:alpha val="80000"/>
                  </a:srgbClr>
                </a:solidFill>
                <a:ea typeface="Calibri"/>
                <a:cs typeface="Calibri"/>
              </a:rPr>
              <a:t>Tuesday April </a:t>
            </a:r>
          </a:p>
          <a:p>
            <a:endParaRPr lang="en-US" sz="2000">
              <a:solidFill>
                <a:schemeClr val="tx1">
                  <a:alpha val="80000"/>
                </a:schemeClr>
              </a:solidFill>
              <a:ea typeface="Calibri"/>
              <a:cs typeface="Calibri"/>
            </a:endParaRPr>
          </a:p>
          <a:p>
            <a:r>
              <a:rPr lang="en-US" sz="2000" dirty="0">
                <a:solidFill>
                  <a:schemeClr val="tx1">
                    <a:alpha val="80000"/>
                  </a:schemeClr>
                </a:solidFill>
                <a:ea typeface="Calibri"/>
                <a:cs typeface="Calibri"/>
              </a:rPr>
              <a:t>Because of the timing there can be no extensions on the project due date, April 21st, 2025</a:t>
            </a: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9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Marks</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CA" dirty="0"/>
              <a:t>40% of the course</a:t>
            </a:r>
            <a:endParaRPr lang="en-US" dirty="0"/>
          </a:p>
          <a:p>
            <a:endParaRPr lang="en-CA" dirty="0"/>
          </a:p>
          <a:p>
            <a:r>
              <a:rPr lang="en-CA" dirty="0"/>
              <a:t>You have the complete marking rubric in the </a:t>
            </a:r>
            <a:r>
              <a:rPr lang="en-CA" dirty="0">
                <a:solidFill>
                  <a:srgbClr val="00B050"/>
                </a:solidFill>
              </a:rPr>
              <a:t>Project-WIT Cloud Transformation.DOCX</a:t>
            </a:r>
            <a:r>
              <a:rPr lang="en-CA" dirty="0"/>
              <a:t> document</a:t>
            </a:r>
          </a:p>
          <a:p>
            <a:endParaRPr lang="en-CA" dirty="0"/>
          </a:p>
          <a:p>
            <a:r>
              <a:rPr lang="en-CA" dirty="0"/>
              <a:t>The key is to show that you understand the tools, how they work, what benefits they have (or don’t have) and how they would best be used to solve the project</a:t>
            </a:r>
          </a:p>
          <a:p>
            <a:endParaRPr lang="en-CA" dirty="0"/>
          </a:p>
          <a:p>
            <a:r>
              <a:rPr lang="en-CA" dirty="0"/>
              <a:t>You must hand in 3 things: Team Activity log, Project Diagrams, and a 20-minute video</a:t>
            </a:r>
          </a:p>
        </p:txBody>
      </p:sp>
      <p:pic>
        <p:nvPicPr>
          <p:cNvPr id="4" name="Picture 3" descr="Open book ">
            <a:extLst>
              <a:ext uri="{FF2B5EF4-FFF2-40B4-BE49-F238E27FC236}">
                <a16:creationId xmlns:a16="http://schemas.microsoft.com/office/drawing/2014/main" id="{A2B69BE2-E034-E9CD-1A70-E62BCF96E304}"/>
              </a:ext>
            </a:extLst>
          </p:cNvPr>
          <p:cNvPicPr>
            <a:picLocks noChangeAspect="1"/>
          </p:cNvPicPr>
          <p:nvPr/>
        </p:nvPicPr>
        <p:blipFill>
          <a:blip r:embed="rId2"/>
          <a:stretch>
            <a:fillRect/>
          </a:stretch>
        </p:blipFill>
        <p:spPr>
          <a:xfrm>
            <a:off x="9577137" y="603584"/>
            <a:ext cx="1219200" cy="1219200"/>
          </a:xfrm>
          <a:prstGeom prst="rect">
            <a:avLst/>
          </a:prstGeom>
        </p:spPr>
      </p:pic>
      <p:cxnSp>
        <p:nvCxnSpPr>
          <p:cNvPr id="6" name="Straight Arrow Connector 5">
            <a:extLst>
              <a:ext uri="{FF2B5EF4-FFF2-40B4-BE49-F238E27FC236}">
                <a16:creationId xmlns:a16="http://schemas.microsoft.com/office/drawing/2014/main" id="{5A970F70-C4CE-97B1-F826-779C61D9919E}"/>
              </a:ext>
            </a:extLst>
          </p:cNvPr>
          <p:cNvCxnSpPr/>
          <p:nvPr/>
        </p:nvCxnSpPr>
        <p:spPr>
          <a:xfrm flipH="1">
            <a:off x="8781547" y="1480386"/>
            <a:ext cx="639680" cy="115503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28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657715" y="467271"/>
            <a:ext cx="4195674" cy="2052522"/>
          </a:xfrm>
        </p:spPr>
        <p:txBody>
          <a:bodyPr anchor="b">
            <a:normAutofit/>
          </a:bodyPr>
          <a:lstStyle/>
          <a:p>
            <a:r>
              <a:rPr lang="en-CA" sz="5600"/>
              <a:t>The Activity log</a:t>
            </a:r>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4" name="Picture 3" descr="Participation ">
            <a:extLst>
              <a:ext uri="{FF2B5EF4-FFF2-40B4-BE49-F238E27FC236}">
                <a16:creationId xmlns:a16="http://schemas.microsoft.com/office/drawing/2014/main" id="{38AD3371-0F8E-034F-F6B8-5A2C236AE09E}"/>
              </a:ext>
            </a:extLst>
          </p:cNvPr>
          <p:cNvPicPr>
            <a:picLocks noChangeAspect="1"/>
          </p:cNvPicPr>
          <p:nvPr/>
        </p:nvPicPr>
        <p:blipFill>
          <a:blip r:embed="rId2"/>
          <a:stretch>
            <a:fillRect/>
          </a:stretch>
        </p:blipFill>
        <p:spPr>
          <a:xfrm>
            <a:off x="1217770" y="1448957"/>
            <a:ext cx="3952579" cy="3952579"/>
          </a:xfrm>
          <a:prstGeom prst="rect">
            <a:avLst/>
          </a:prstGeom>
        </p:spPr>
      </p:pic>
      <p:sp>
        <p:nvSpPr>
          <p:cNvPr id="3" name="Content Placeholder 2"/>
          <p:cNvSpPr>
            <a:spLocks noGrp="1"/>
          </p:cNvSpPr>
          <p:nvPr>
            <p:ph idx="1"/>
          </p:nvPr>
        </p:nvSpPr>
        <p:spPr>
          <a:xfrm>
            <a:off x="6695359" y="2990818"/>
            <a:ext cx="4158031" cy="2913872"/>
          </a:xfrm>
        </p:spPr>
        <p:txBody>
          <a:bodyPr vert="horz" lIns="91440" tIns="45720" rIns="91440" bIns="45720" rtlCol="0" anchor="t">
            <a:normAutofit/>
          </a:bodyPr>
          <a:lstStyle/>
          <a:p>
            <a:r>
              <a:rPr lang="en-CA" sz="1900">
                <a:solidFill>
                  <a:schemeClr val="tx1">
                    <a:alpha val="80000"/>
                  </a:schemeClr>
                </a:solidFill>
                <a:cs typeface="Calibri"/>
              </a:rPr>
              <a:t>Easiest way is to create a Microsoft Team and add the instructor</a:t>
            </a:r>
            <a:endParaRPr lang="en-CA" sz="1900">
              <a:solidFill>
                <a:schemeClr val="tx1">
                  <a:alpha val="80000"/>
                </a:schemeClr>
              </a:solidFill>
            </a:endParaRPr>
          </a:p>
          <a:p>
            <a:r>
              <a:rPr lang="en-CA" sz="1900">
                <a:solidFill>
                  <a:schemeClr val="tx1">
                    <a:alpha val="80000"/>
                  </a:schemeClr>
                </a:solidFill>
              </a:rPr>
              <a:t>Must be filled out every time you do something for the project, not later</a:t>
            </a:r>
          </a:p>
          <a:p>
            <a:r>
              <a:rPr lang="en-CA" sz="1900">
                <a:solidFill>
                  <a:schemeClr val="tx1">
                    <a:alpha val="80000"/>
                  </a:schemeClr>
                </a:solidFill>
              </a:rPr>
              <a:t>It is part of the project marks and included in the rubric</a:t>
            </a:r>
          </a:p>
          <a:p>
            <a:r>
              <a:rPr lang="en-CA" sz="1900">
                <a:solidFill>
                  <a:schemeClr val="tx1">
                    <a:alpha val="80000"/>
                  </a:schemeClr>
                </a:solidFill>
              </a:rPr>
              <a:t>And it should be accessible through your Microsoft Team</a:t>
            </a: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303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6103" y="381935"/>
            <a:ext cx="5908006" cy="2344840"/>
          </a:xfrm>
        </p:spPr>
        <p:txBody>
          <a:bodyPr anchor="b">
            <a:normAutofit/>
          </a:bodyPr>
          <a:lstStyle/>
          <a:p>
            <a:r>
              <a:rPr lang="en-CA" sz="5600"/>
              <a:t>The Document</a:t>
            </a:r>
          </a:p>
        </p:txBody>
      </p:sp>
      <p:sp>
        <p:nvSpPr>
          <p:cNvPr id="11" name="!!plus graphic">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3023" y="133796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 name="Content Placeholder 2"/>
          <p:cNvSpPr>
            <a:spLocks noGrp="1"/>
          </p:cNvSpPr>
          <p:nvPr>
            <p:ph idx="1"/>
          </p:nvPr>
        </p:nvSpPr>
        <p:spPr>
          <a:xfrm>
            <a:off x="646103" y="3096039"/>
            <a:ext cx="5908007" cy="2888627"/>
          </a:xfrm>
        </p:spPr>
        <p:txBody>
          <a:bodyPr vert="horz" lIns="91440" tIns="45720" rIns="91440" bIns="45720" rtlCol="0" anchor="t">
            <a:normAutofit/>
          </a:bodyPr>
          <a:lstStyle/>
          <a:p>
            <a:r>
              <a:rPr lang="en-CA" sz="1900" dirty="0">
                <a:solidFill>
                  <a:schemeClr val="tx1">
                    <a:alpha val="80000"/>
                  </a:schemeClr>
                </a:solidFill>
              </a:rPr>
              <a:t>This is the best place to put all your drawings, designs, and costs</a:t>
            </a:r>
          </a:p>
          <a:p>
            <a:r>
              <a:rPr lang="en-CA" sz="1900" dirty="0">
                <a:solidFill>
                  <a:schemeClr val="tx1">
                    <a:alpha val="80000"/>
                  </a:schemeClr>
                </a:solidFill>
              </a:rPr>
              <a:t>Start by determining what it is you need to build and what the parameters for each of those things are:</a:t>
            </a:r>
            <a:endParaRPr lang="en-CA" sz="1900" dirty="0">
              <a:solidFill>
                <a:schemeClr val="tx1">
                  <a:alpha val="80000"/>
                </a:schemeClr>
              </a:solidFill>
              <a:ea typeface="Calibri"/>
              <a:cs typeface="Calibri"/>
            </a:endParaRPr>
          </a:p>
          <a:p>
            <a:endParaRPr lang="en-CA" sz="1900">
              <a:solidFill>
                <a:schemeClr val="tx1">
                  <a:alpha val="80000"/>
                </a:schemeClr>
              </a:solidFill>
            </a:endParaRPr>
          </a:p>
          <a:p>
            <a:r>
              <a:rPr lang="en-CA" sz="1900" dirty="0">
                <a:solidFill>
                  <a:schemeClr val="tx1">
                    <a:alpha val="80000"/>
                  </a:schemeClr>
                </a:solidFill>
              </a:rPr>
              <a:t>Use lots of drawings</a:t>
            </a:r>
            <a:endParaRPr lang="en-CA" sz="1900" dirty="0">
              <a:solidFill>
                <a:schemeClr val="tx1">
                  <a:alpha val="80000"/>
                </a:schemeClr>
              </a:solidFill>
              <a:ea typeface="Calibri"/>
              <a:cs typeface="Calibri"/>
            </a:endParaRPr>
          </a:p>
          <a:p>
            <a:r>
              <a:rPr lang="en-CA" sz="1900" dirty="0">
                <a:solidFill>
                  <a:schemeClr val="tx1">
                    <a:alpha val="80000"/>
                  </a:schemeClr>
                </a:solidFill>
              </a:rPr>
              <a:t>The rest is demonstration – no written document</a:t>
            </a:r>
            <a:endParaRPr lang="en-CA" sz="1900" dirty="0">
              <a:solidFill>
                <a:schemeClr val="tx1">
                  <a:alpha val="80000"/>
                </a:schemeClr>
              </a:solidFill>
              <a:ea typeface="Calibri"/>
              <a:cs typeface="Calibri"/>
            </a:endParaRPr>
          </a:p>
        </p:txBody>
      </p:sp>
      <p:pic>
        <p:nvPicPr>
          <p:cNvPr id="4" name="Picture 3" descr="Documentation ">
            <a:extLst>
              <a:ext uri="{FF2B5EF4-FFF2-40B4-BE49-F238E27FC236}">
                <a16:creationId xmlns:a16="http://schemas.microsoft.com/office/drawing/2014/main" id="{CEAB89CA-0D7F-2C6B-0673-B3066F182E30}"/>
              </a:ext>
            </a:extLst>
          </p:cNvPr>
          <p:cNvPicPr>
            <a:picLocks noChangeAspect="1"/>
          </p:cNvPicPr>
          <p:nvPr/>
        </p:nvPicPr>
        <p:blipFill>
          <a:blip r:embed="rId2"/>
          <a:srcRect r="1" b="1"/>
          <a:stretch/>
        </p:blipFill>
        <p:spPr>
          <a:xfrm>
            <a:off x="6974603" y="1484755"/>
            <a:ext cx="4002501" cy="4002501"/>
          </a:xfrm>
          <a:custGeom>
            <a:avLst/>
            <a:gdLst/>
            <a:ahLst/>
            <a:cxnLst/>
            <a:rect l="l" t="t" r="r" b="b"/>
            <a:pathLst>
              <a:path w="2509736" h="2509736">
                <a:moveTo>
                  <a:pt x="1254868" y="0"/>
                </a:moveTo>
                <a:cubicBezTo>
                  <a:pt x="1947912" y="0"/>
                  <a:pt x="2509736" y="561824"/>
                  <a:pt x="2509736" y="1254868"/>
                </a:cubicBezTo>
                <a:cubicBezTo>
                  <a:pt x="2509736" y="1947912"/>
                  <a:pt x="1947912" y="2509736"/>
                  <a:pt x="1254868" y="2509736"/>
                </a:cubicBezTo>
                <a:cubicBezTo>
                  <a:pt x="561824" y="2509736"/>
                  <a:pt x="0" y="1947912"/>
                  <a:pt x="0" y="1254868"/>
                </a:cubicBezTo>
                <a:cubicBezTo>
                  <a:pt x="0" y="561824"/>
                  <a:pt x="561824" y="0"/>
                  <a:pt x="1254868" y="0"/>
                </a:cubicBezTo>
                <a:close/>
              </a:path>
            </a:pathLst>
          </a:custGeom>
        </p:spPr>
      </p:pic>
      <p:sp>
        <p:nvSpPr>
          <p:cNvPr id="13" name="!!dot graphic">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41803" y="156726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15" name="!!circle graphic">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7483" y="208240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1"/>
          </a:solidFill>
          <a:ln w="610" cap="flat">
            <a:noFill/>
            <a:prstDash val="solid"/>
            <a:miter/>
          </a:ln>
        </p:spPr>
        <p:txBody>
          <a:bodyPr rtlCol="0" anchor="ctr"/>
          <a:lstStyle/>
          <a:p>
            <a:endParaRPr lang="en-US"/>
          </a:p>
        </p:txBody>
      </p:sp>
      <p:cxnSp>
        <p:nvCxnSpPr>
          <p:cNvPr id="17"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420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838200" y="365125"/>
            <a:ext cx="5393361" cy="1325563"/>
          </a:xfrm>
        </p:spPr>
        <p:txBody>
          <a:bodyPr>
            <a:normAutofit/>
          </a:bodyPr>
          <a:lstStyle/>
          <a:p>
            <a:r>
              <a:rPr lang="en-CA" dirty="0"/>
              <a:t>The Video</a:t>
            </a:r>
          </a:p>
        </p:txBody>
      </p:sp>
      <p:sp>
        <p:nvSpPr>
          <p:cNvPr id="11" name="Freeform: Shape 1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0" y="1825625"/>
            <a:ext cx="5393361" cy="4351338"/>
          </a:xfrm>
        </p:spPr>
        <p:txBody>
          <a:bodyPr vert="horz" lIns="91440" tIns="45720" rIns="91440" bIns="45720" rtlCol="0" anchor="t">
            <a:normAutofit/>
          </a:bodyPr>
          <a:lstStyle/>
          <a:p>
            <a:r>
              <a:rPr lang="en-CA" sz="1400" dirty="0"/>
              <a:t>20 minutes or less – not more</a:t>
            </a:r>
          </a:p>
          <a:p>
            <a:endParaRPr lang="en-CA" sz="1400"/>
          </a:p>
          <a:p>
            <a:r>
              <a:rPr lang="en-CA" sz="1400" dirty="0">
                <a:latin typeface="Arial"/>
                <a:cs typeface="Arial"/>
              </a:rPr>
              <a:t>For each service, make sure to speak to </a:t>
            </a:r>
          </a:p>
          <a:p>
            <a:pPr lvl="1"/>
            <a:r>
              <a:rPr lang="en-CA" sz="1400" dirty="0">
                <a:latin typeface="Arial"/>
                <a:cs typeface="Arial"/>
              </a:rPr>
              <a:t>Overview of the service and how it works</a:t>
            </a:r>
          </a:p>
          <a:p>
            <a:pPr lvl="1"/>
            <a:r>
              <a:rPr lang="en-CA" sz="1400" dirty="0">
                <a:latin typeface="Arial"/>
                <a:cs typeface="Arial"/>
              </a:rPr>
              <a:t>how would you secure and monitor it</a:t>
            </a:r>
          </a:p>
          <a:p>
            <a:pPr lvl="1"/>
            <a:r>
              <a:rPr lang="en-CA" sz="1400" dirty="0">
                <a:latin typeface="Arial"/>
                <a:cs typeface="Arial"/>
              </a:rPr>
              <a:t>security considerations, </a:t>
            </a:r>
          </a:p>
          <a:p>
            <a:pPr lvl="1"/>
            <a:r>
              <a:rPr lang="en-CA" sz="1400" dirty="0">
                <a:latin typeface="Arial"/>
                <a:cs typeface="Arial"/>
              </a:rPr>
              <a:t>Replication and backup services</a:t>
            </a:r>
          </a:p>
          <a:p>
            <a:r>
              <a:rPr lang="en-CA" sz="1400" dirty="0">
                <a:latin typeface="Arial"/>
                <a:cs typeface="Arial"/>
              </a:rPr>
              <a:t>Speak to how that service would meet the needs of WIT</a:t>
            </a:r>
            <a:endParaRPr lang="en-CA" sz="1400">
              <a:cs typeface="Calibri"/>
            </a:endParaRPr>
          </a:p>
          <a:p>
            <a:endParaRPr lang="en-CA" sz="1400">
              <a:cs typeface="Calibri"/>
            </a:endParaRPr>
          </a:p>
        </p:txBody>
      </p:sp>
      <p:sp>
        <p:nvSpPr>
          <p:cNvPr id="13" name="Oval 12">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apperboard ">
            <a:extLst>
              <a:ext uri="{FF2B5EF4-FFF2-40B4-BE49-F238E27FC236}">
                <a16:creationId xmlns:a16="http://schemas.microsoft.com/office/drawing/2014/main" id="{56D20A73-9142-566B-5B3D-FE3BAB5CF584}"/>
              </a:ext>
            </a:extLst>
          </p:cNvPr>
          <p:cNvPicPr>
            <a:picLocks noChangeAspect="1"/>
          </p:cNvPicPr>
          <p:nvPr/>
        </p:nvPicPr>
        <p:blipFill>
          <a:blip r:embed="rId2"/>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5" name="Freeform: Shape 1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046688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CA" dirty="0"/>
              <a:t>Costs</a:t>
            </a:r>
          </a:p>
        </p:txBody>
      </p:sp>
      <p:sp>
        <p:nvSpPr>
          <p:cNvPr id="3" name="Content Placeholder 2"/>
          <p:cNvSpPr>
            <a:spLocks noGrp="1"/>
          </p:cNvSpPr>
          <p:nvPr>
            <p:ph idx="1"/>
          </p:nvPr>
        </p:nvSpPr>
        <p:spPr>
          <a:xfrm>
            <a:off x="838201" y="2013625"/>
            <a:ext cx="5105399" cy="4163337"/>
          </a:xfrm>
        </p:spPr>
        <p:txBody>
          <a:bodyPr vert="horz" lIns="91440" tIns="45720" rIns="91440" bIns="45720" rtlCol="0" anchor="t">
            <a:normAutofit/>
          </a:bodyPr>
          <a:lstStyle/>
          <a:p>
            <a:r>
              <a:rPr lang="en-CA" sz="2000" dirty="0"/>
              <a:t>Part of the project is assessing the costs, include those in the document</a:t>
            </a:r>
          </a:p>
          <a:p>
            <a:r>
              <a:rPr lang="en-CA" sz="2000" dirty="0"/>
              <a:t>Don’t leave things running, use templates, or a set of instructions.  Build it, demo it, delete it</a:t>
            </a:r>
            <a:endParaRPr lang="en-CA" sz="2000" dirty="0">
              <a:ea typeface="Calibri"/>
              <a:cs typeface="Calibri"/>
            </a:endParaRPr>
          </a:p>
          <a:p>
            <a:r>
              <a:rPr lang="en-CA" sz="2000" dirty="0"/>
              <a:t>If you need to connect your </a:t>
            </a:r>
            <a:r>
              <a:rPr lang="en-CA" sz="2000" dirty="0" err="1"/>
              <a:t>Vnets</a:t>
            </a:r>
            <a:r>
              <a:rPr lang="en-CA" sz="2000" dirty="0"/>
              <a:t> from different subscriptions you would  use peering and in the network PowerPoint slides there is a video on how to do that</a:t>
            </a:r>
            <a:endParaRPr lang="en-CA" sz="2000" dirty="0">
              <a:ea typeface="Calibri"/>
              <a:cs typeface="Calibri"/>
            </a:endParaRPr>
          </a:p>
          <a:p>
            <a:r>
              <a:rPr lang="en-CA" sz="2000" dirty="0"/>
              <a:t>If you think something might be too expensive to create, talk to me </a:t>
            </a:r>
            <a:endParaRPr lang="en-CA" sz="2000" dirty="0">
              <a:ea typeface="Calibri"/>
              <a:cs typeface="Calibri"/>
            </a:endParaRPr>
          </a:p>
        </p:txBody>
      </p:sp>
      <p:pic>
        <p:nvPicPr>
          <p:cNvPr id="4" name="Picture 3" descr="Budget ">
            <a:extLst>
              <a:ext uri="{FF2B5EF4-FFF2-40B4-BE49-F238E27FC236}">
                <a16:creationId xmlns:a16="http://schemas.microsoft.com/office/drawing/2014/main" id="{51C1F4BA-2F49-0736-C187-856FADA5540C}"/>
              </a:ext>
            </a:extLst>
          </p:cNvPr>
          <p:cNvPicPr>
            <a:picLocks noChangeAspect="1"/>
          </p:cNvPicPr>
          <p:nvPr/>
        </p:nvPicPr>
        <p:blipFill>
          <a:blip r:embed="rId2"/>
          <a:stretch>
            <a:fillRect/>
          </a:stretch>
        </p:blipFill>
        <p:spPr>
          <a:xfrm>
            <a:off x="7455346" y="2766817"/>
            <a:ext cx="2751667" cy="2751667"/>
          </a:xfrm>
          <a:prstGeom prst="rect">
            <a:avLst/>
          </a:prstGeom>
        </p:spPr>
      </p:pic>
    </p:spTree>
    <p:extLst>
      <p:ext uri="{BB962C8B-B14F-4D97-AF65-F5344CB8AC3E}">
        <p14:creationId xmlns:p14="http://schemas.microsoft.com/office/powerpoint/2010/main" val="93786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04AC-6594-4943-9BCD-D9288CB7F66C}"/>
              </a:ext>
            </a:extLst>
          </p:cNvPr>
          <p:cNvSpPr>
            <a:spLocks noGrp="1"/>
          </p:cNvSpPr>
          <p:nvPr>
            <p:ph type="title"/>
          </p:nvPr>
        </p:nvSpPr>
        <p:spPr/>
        <p:txBody>
          <a:bodyPr/>
          <a:lstStyle/>
          <a:p>
            <a:r>
              <a:rPr lang="en-US" dirty="0"/>
              <a:t>The Steps</a:t>
            </a:r>
          </a:p>
        </p:txBody>
      </p:sp>
      <p:sp>
        <p:nvSpPr>
          <p:cNvPr id="3" name="Content Placeholder 2">
            <a:extLst>
              <a:ext uri="{FF2B5EF4-FFF2-40B4-BE49-F238E27FC236}">
                <a16:creationId xmlns:a16="http://schemas.microsoft.com/office/drawing/2014/main" id="{84A85F36-FB22-41D8-9751-1244F850373E}"/>
              </a:ext>
            </a:extLst>
          </p:cNvPr>
          <p:cNvSpPr>
            <a:spLocks noGrp="1"/>
          </p:cNvSpPr>
          <p:nvPr>
            <p:ph idx="1"/>
          </p:nvPr>
        </p:nvSpPr>
        <p:spPr/>
        <p:txBody>
          <a:bodyPr vert="horz" lIns="91440" tIns="45720" rIns="91440" bIns="45720" rtlCol="0" anchor="t">
            <a:normAutofit/>
          </a:bodyPr>
          <a:lstStyle/>
          <a:p>
            <a:pPr marL="514350" indent="-514350">
              <a:buFont typeface="+mj-lt"/>
              <a:buAutoNum type="arabicPeriod"/>
            </a:pPr>
            <a:r>
              <a:rPr lang="en-US" dirty="0"/>
              <a:t>Form your group</a:t>
            </a:r>
          </a:p>
          <a:p>
            <a:pPr marL="514350" indent="-514350">
              <a:buFont typeface="+mj-lt"/>
              <a:buAutoNum type="arabicPeriod"/>
            </a:pPr>
            <a:r>
              <a:rPr lang="en-US" dirty="0"/>
              <a:t>Create your team activity log</a:t>
            </a:r>
            <a:endParaRPr lang="en-US" dirty="0">
              <a:cs typeface="Calibri"/>
            </a:endParaRPr>
          </a:p>
          <a:p>
            <a:pPr marL="514350" indent="-514350">
              <a:buFont typeface="+mj-lt"/>
              <a:buAutoNum type="arabicPeriod"/>
            </a:pPr>
            <a:r>
              <a:rPr lang="en-US" dirty="0"/>
              <a:t>Understand the project requirements</a:t>
            </a:r>
          </a:p>
          <a:p>
            <a:pPr marL="514350" indent="-514350">
              <a:buFont typeface="+mj-lt"/>
              <a:buAutoNum type="arabicPeriod"/>
            </a:pPr>
            <a:r>
              <a:rPr lang="en-US" dirty="0"/>
              <a:t>Design the project</a:t>
            </a:r>
          </a:p>
          <a:p>
            <a:pPr marL="514350" indent="-514350">
              <a:buFont typeface="+mj-lt"/>
              <a:buAutoNum type="arabicPeriod"/>
            </a:pPr>
            <a:r>
              <a:rPr lang="en-US" dirty="0"/>
              <a:t>Divide the work</a:t>
            </a:r>
          </a:p>
          <a:p>
            <a:pPr marL="514350" indent="-514350">
              <a:buFont typeface="+mj-lt"/>
              <a:buAutoNum type="arabicPeriod"/>
            </a:pPr>
            <a:r>
              <a:rPr lang="en-US" dirty="0"/>
              <a:t>Prepare the presentation</a:t>
            </a:r>
          </a:p>
        </p:txBody>
      </p:sp>
      <p:sp>
        <p:nvSpPr>
          <p:cNvPr id="4" name="Rectangle 3">
            <a:extLst>
              <a:ext uri="{FF2B5EF4-FFF2-40B4-BE49-F238E27FC236}">
                <a16:creationId xmlns:a16="http://schemas.microsoft.com/office/drawing/2014/main" id="{C8159470-AB9E-1FBD-9014-39B7CE92E3B7}"/>
              </a:ext>
            </a:extLst>
          </p:cNvPr>
          <p:cNvSpPr/>
          <p:nvPr/>
        </p:nvSpPr>
        <p:spPr>
          <a:xfrm>
            <a:off x="361095" y="1594840"/>
            <a:ext cx="6228902" cy="1278880"/>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180F719-6516-2A6F-8AF7-CBD857EF0341}"/>
              </a:ext>
            </a:extLst>
          </p:cNvPr>
          <p:cNvSpPr txBox="1"/>
          <p:nvPr/>
        </p:nvSpPr>
        <p:spPr>
          <a:xfrm>
            <a:off x="7242191" y="1920589"/>
            <a:ext cx="2678126" cy="1477328"/>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B050"/>
                </a:solidFill>
                <a:cs typeface="Calibri"/>
              </a:rPr>
              <a:t>Do these two and email me your group members and activity log/team link before </a:t>
            </a:r>
            <a:r>
              <a:rPr lang="en-CA" dirty="0">
                <a:solidFill>
                  <a:srgbClr val="FFFFFF"/>
                </a:solidFill>
                <a:cs typeface="Calibri"/>
              </a:rPr>
              <a:t>Friday February 28th, 6pm</a:t>
            </a:r>
            <a:endParaRPr lang="en-US" dirty="0">
              <a:solidFill>
                <a:srgbClr val="00B050"/>
              </a:solidFill>
            </a:endParaRPr>
          </a:p>
        </p:txBody>
      </p:sp>
    </p:spTree>
    <p:extLst>
      <p:ext uri="{BB962C8B-B14F-4D97-AF65-F5344CB8AC3E}">
        <p14:creationId xmlns:p14="http://schemas.microsoft.com/office/powerpoint/2010/main" val="176676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9E9A-BB36-470A-A1B4-89720F4820C7}"/>
              </a:ext>
            </a:extLst>
          </p:cNvPr>
          <p:cNvSpPr>
            <a:spLocks noGrp="1"/>
          </p:cNvSpPr>
          <p:nvPr>
            <p:ph type="title"/>
          </p:nvPr>
        </p:nvSpPr>
        <p:spPr/>
        <p:txBody>
          <a:bodyPr/>
          <a:lstStyle/>
          <a:p>
            <a:r>
              <a:rPr lang="en-US" dirty="0">
                <a:solidFill>
                  <a:srgbClr val="00B050"/>
                </a:solidFill>
              </a:rPr>
              <a:t>Step #1: Form Your Group</a:t>
            </a:r>
          </a:p>
        </p:txBody>
      </p:sp>
      <p:sp>
        <p:nvSpPr>
          <p:cNvPr id="3" name="Content Placeholder 2">
            <a:extLst>
              <a:ext uri="{FF2B5EF4-FFF2-40B4-BE49-F238E27FC236}">
                <a16:creationId xmlns:a16="http://schemas.microsoft.com/office/drawing/2014/main" id="{96B35E6A-7988-47C2-941F-D504EDD7AEA4}"/>
              </a:ext>
            </a:extLst>
          </p:cNvPr>
          <p:cNvSpPr>
            <a:spLocks noGrp="1"/>
          </p:cNvSpPr>
          <p:nvPr>
            <p:ph idx="1"/>
          </p:nvPr>
        </p:nvSpPr>
        <p:spPr/>
        <p:txBody>
          <a:bodyPr vert="horz" lIns="91440" tIns="45720" rIns="91440" bIns="45720" rtlCol="0" anchor="t">
            <a:normAutofit/>
          </a:bodyPr>
          <a:lstStyle/>
          <a:p>
            <a:pPr marL="514350" indent="-514350">
              <a:buFont typeface="+mj-lt"/>
              <a:buAutoNum type="alphaUcPeriod"/>
            </a:pPr>
            <a:r>
              <a:rPr lang="en-CA" dirty="0"/>
              <a:t>Form a group of four (3 or 5 is OK but I will mark accordingly)</a:t>
            </a:r>
          </a:p>
          <a:p>
            <a:pPr marL="971550" lvl="1" indent="-514350">
              <a:buFont typeface="Courier New"/>
              <a:buChar char="o"/>
            </a:pPr>
            <a:r>
              <a:rPr lang="en-CA" dirty="0">
                <a:cs typeface="Calibri"/>
              </a:rPr>
              <a:t>Create your Microsoft Team and add me and everybody</a:t>
            </a:r>
          </a:p>
          <a:p>
            <a:pPr marL="514350" indent="-514350">
              <a:buAutoNum type="alphaUcPeriod"/>
            </a:pPr>
            <a:r>
              <a:rPr lang="en-CA" dirty="0"/>
              <a:t>Register in your groups by Friday February 28th 6PM</a:t>
            </a:r>
          </a:p>
        </p:txBody>
      </p:sp>
    </p:spTree>
    <p:extLst>
      <p:ext uri="{BB962C8B-B14F-4D97-AF65-F5344CB8AC3E}">
        <p14:creationId xmlns:p14="http://schemas.microsoft.com/office/powerpoint/2010/main" val="289683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8AF9-6BF6-4C03-BD6A-769D2EAE8E51}"/>
              </a:ext>
            </a:extLst>
          </p:cNvPr>
          <p:cNvSpPr>
            <a:spLocks noGrp="1"/>
          </p:cNvSpPr>
          <p:nvPr>
            <p:ph type="title"/>
          </p:nvPr>
        </p:nvSpPr>
        <p:spPr/>
        <p:txBody>
          <a:bodyPr/>
          <a:lstStyle/>
          <a:p>
            <a:r>
              <a:rPr lang="en-US" dirty="0">
                <a:solidFill>
                  <a:srgbClr val="00B050"/>
                </a:solidFill>
              </a:rPr>
              <a:t>Step #2: Create your team activity log</a:t>
            </a:r>
          </a:p>
        </p:txBody>
      </p:sp>
      <p:sp>
        <p:nvSpPr>
          <p:cNvPr id="3" name="Content Placeholder 2">
            <a:extLst>
              <a:ext uri="{FF2B5EF4-FFF2-40B4-BE49-F238E27FC236}">
                <a16:creationId xmlns:a16="http://schemas.microsoft.com/office/drawing/2014/main" id="{84B2C577-7FA8-487E-BE10-85FBEADE679F}"/>
              </a:ext>
            </a:extLst>
          </p:cNvPr>
          <p:cNvSpPr>
            <a:spLocks noGrp="1"/>
          </p:cNvSpPr>
          <p:nvPr>
            <p:ph idx="1"/>
          </p:nvPr>
        </p:nvSpPr>
        <p:spPr>
          <a:xfrm>
            <a:off x="473360" y="1502460"/>
            <a:ext cx="10515600" cy="4351338"/>
          </a:xfrm>
        </p:spPr>
        <p:txBody>
          <a:bodyPr>
            <a:normAutofit/>
          </a:bodyPr>
          <a:lstStyle/>
          <a:p>
            <a:r>
              <a:rPr lang="en-US" dirty="0"/>
              <a:t>Create a Team in Microsoft Teams and add your group members and instructor</a:t>
            </a:r>
          </a:p>
          <a:p>
            <a:r>
              <a:rPr lang="en-US" dirty="0"/>
              <a:t>Create your Team Log</a:t>
            </a:r>
          </a:p>
          <a:p>
            <a:pPr lvl="1"/>
            <a:r>
              <a:rPr lang="en-CA" sz="2000" dirty="0"/>
              <a:t>It should be a single document shared with all of the group members and the instructor</a:t>
            </a:r>
          </a:p>
          <a:p>
            <a:pPr lvl="1"/>
            <a:r>
              <a:rPr lang="en-CA" sz="2000" dirty="0"/>
              <a:t>You must update it </a:t>
            </a:r>
            <a:r>
              <a:rPr lang="en-CA" sz="2000" dirty="0">
                <a:solidFill>
                  <a:srgbClr val="FF0000"/>
                </a:solidFill>
              </a:rPr>
              <a:t>every time </a:t>
            </a:r>
            <a:r>
              <a:rPr lang="en-CA" sz="2000" dirty="0"/>
              <a:t>you do project work</a:t>
            </a:r>
          </a:p>
          <a:p>
            <a:pPr lvl="1"/>
            <a:r>
              <a:rPr lang="en-CA" sz="2000" dirty="0"/>
              <a:t>Do not try to create and update it at the end of the week/month/semester</a:t>
            </a:r>
          </a:p>
          <a:p>
            <a:pPr lvl="1"/>
            <a:r>
              <a:rPr lang="en-CA" sz="2000" dirty="0"/>
              <a:t>Simple document</a:t>
            </a:r>
          </a:p>
          <a:p>
            <a:pPr lvl="2"/>
            <a:r>
              <a:rPr lang="en-CA" sz="1600" dirty="0"/>
              <a:t>Date</a:t>
            </a:r>
          </a:p>
          <a:p>
            <a:pPr lvl="2"/>
            <a:r>
              <a:rPr lang="en-CA" sz="1600" dirty="0"/>
              <a:t>Amount of time spent</a:t>
            </a:r>
          </a:p>
          <a:p>
            <a:pPr lvl="2"/>
            <a:r>
              <a:rPr lang="en-CA" sz="1600" dirty="0"/>
              <a:t>Who did the work</a:t>
            </a:r>
          </a:p>
          <a:p>
            <a:pPr lvl="2"/>
            <a:r>
              <a:rPr lang="en-CA" sz="1600" dirty="0"/>
              <a:t>What was done</a:t>
            </a:r>
          </a:p>
          <a:p>
            <a:pPr lvl="2"/>
            <a:endParaRPr lang="en-CA" sz="1400" dirty="0"/>
          </a:p>
          <a:p>
            <a:pPr lvl="2"/>
            <a:endParaRPr lang="en-CA" sz="1400" dirty="0"/>
          </a:p>
          <a:p>
            <a:pPr lvl="2"/>
            <a:endParaRPr lang="en-CA" sz="1400" dirty="0"/>
          </a:p>
          <a:p>
            <a:endParaRPr lang="en-US" dirty="0"/>
          </a:p>
        </p:txBody>
      </p:sp>
      <p:graphicFrame>
        <p:nvGraphicFramePr>
          <p:cNvPr id="6" name="Table 5">
            <a:extLst>
              <a:ext uri="{FF2B5EF4-FFF2-40B4-BE49-F238E27FC236}">
                <a16:creationId xmlns:a16="http://schemas.microsoft.com/office/drawing/2014/main" id="{82884051-248A-4D2D-B6F4-84EA9D206E54}"/>
              </a:ext>
            </a:extLst>
          </p:cNvPr>
          <p:cNvGraphicFramePr>
            <a:graphicFrameLocks noGrp="1"/>
          </p:cNvGraphicFramePr>
          <p:nvPr>
            <p:extLst>
              <p:ext uri="{D42A27DB-BD31-4B8C-83A1-F6EECF244321}">
                <p14:modId xmlns:p14="http://schemas.microsoft.com/office/powerpoint/2010/main" val="3972034790"/>
              </p:ext>
            </p:extLst>
          </p:nvPr>
        </p:nvGraphicFramePr>
        <p:xfrm>
          <a:off x="4672904" y="3891280"/>
          <a:ext cx="7077076" cy="1691640"/>
        </p:xfrm>
        <a:graphic>
          <a:graphicData uri="http://schemas.openxmlformats.org/drawingml/2006/table">
            <a:tbl>
              <a:tblPr firstRow="1" bandRow="1">
                <a:tableStyleId>{5C22544A-7EE6-4342-B048-85BDC9FD1C3A}</a:tableStyleId>
              </a:tblPr>
              <a:tblGrid>
                <a:gridCol w="810915">
                  <a:extLst>
                    <a:ext uri="{9D8B030D-6E8A-4147-A177-3AD203B41FA5}">
                      <a16:colId xmlns:a16="http://schemas.microsoft.com/office/drawing/2014/main" val="20000"/>
                    </a:ext>
                  </a:extLst>
                </a:gridCol>
                <a:gridCol w="1017885">
                  <a:extLst>
                    <a:ext uri="{9D8B030D-6E8A-4147-A177-3AD203B41FA5}">
                      <a16:colId xmlns:a16="http://schemas.microsoft.com/office/drawing/2014/main" val="20001"/>
                    </a:ext>
                  </a:extLst>
                </a:gridCol>
                <a:gridCol w="1636019">
                  <a:extLst>
                    <a:ext uri="{9D8B030D-6E8A-4147-A177-3AD203B41FA5}">
                      <a16:colId xmlns:a16="http://schemas.microsoft.com/office/drawing/2014/main" val="20002"/>
                    </a:ext>
                  </a:extLst>
                </a:gridCol>
                <a:gridCol w="3612257">
                  <a:extLst>
                    <a:ext uri="{9D8B030D-6E8A-4147-A177-3AD203B41FA5}">
                      <a16:colId xmlns:a16="http://schemas.microsoft.com/office/drawing/2014/main" val="20003"/>
                    </a:ext>
                  </a:extLst>
                </a:gridCol>
              </a:tblGrid>
              <a:tr h="0">
                <a:tc>
                  <a:txBody>
                    <a:bodyPr/>
                    <a:lstStyle/>
                    <a:p>
                      <a:r>
                        <a:rPr lang="en-CA" sz="1600" dirty="0"/>
                        <a:t>Date</a:t>
                      </a:r>
                    </a:p>
                  </a:txBody>
                  <a:tcPr/>
                </a:tc>
                <a:tc>
                  <a:txBody>
                    <a:bodyPr/>
                    <a:lstStyle/>
                    <a:p>
                      <a:r>
                        <a:rPr lang="en-CA" sz="1600" dirty="0"/>
                        <a:t>Time Spent</a:t>
                      </a:r>
                    </a:p>
                  </a:txBody>
                  <a:tcPr/>
                </a:tc>
                <a:tc>
                  <a:txBody>
                    <a:bodyPr/>
                    <a:lstStyle/>
                    <a:p>
                      <a:r>
                        <a:rPr lang="en-CA" sz="1600" dirty="0"/>
                        <a:t>Who</a:t>
                      </a:r>
                    </a:p>
                  </a:txBody>
                  <a:tcPr/>
                </a:tc>
                <a:tc>
                  <a:txBody>
                    <a:bodyPr/>
                    <a:lstStyle/>
                    <a:p>
                      <a:endParaRPr lang="en-CA" sz="1600" dirty="0"/>
                    </a:p>
                  </a:txBody>
                  <a:tcPr/>
                </a:tc>
                <a:extLst>
                  <a:ext uri="{0D108BD9-81ED-4DB2-BD59-A6C34878D82A}">
                    <a16:rowId xmlns:a16="http://schemas.microsoft.com/office/drawing/2014/main" val="10000"/>
                  </a:ext>
                </a:extLst>
              </a:tr>
              <a:tr h="370840">
                <a:tc>
                  <a:txBody>
                    <a:bodyPr/>
                    <a:lstStyle/>
                    <a:p>
                      <a:r>
                        <a:rPr lang="en-CA" sz="1100" dirty="0"/>
                        <a:t>2nd Oct </a:t>
                      </a:r>
                    </a:p>
                  </a:txBody>
                  <a:tcPr/>
                </a:tc>
                <a:tc>
                  <a:txBody>
                    <a:bodyPr/>
                    <a:lstStyle/>
                    <a:p>
                      <a:r>
                        <a:rPr lang="en-CA" sz="1100" dirty="0"/>
                        <a:t>2 hrs</a:t>
                      </a:r>
                    </a:p>
                  </a:txBody>
                  <a:tcPr/>
                </a:tc>
                <a:tc>
                  <a:txBody>
                    <a:bodyPr/>
                    <a:lstStyle/>
                    <a:p>
                      <a:r>
                        <a:rPr lang="en-CA" sz="1100" dirty="0"/>
                        <a:t>Lisa &amp; Ahmed</a:t>
                      </a:r>
                    </a:p>
                  </a:txBody>
                  <a:tcPr/>
                </a:tc>
                <a:tc>
                  <a:txBody>
                    <a:bodyPr/>
                    <a:lstStyle/>
                    <a:p>
                      <a:r>
                        <a:rPr lang="en-CA" sz="1100" dirty="0"/>
                        <a:t>Researching backup options</a:t>
                      </a:r>
                    </a:p>
                  </a:txBody>
                  <a:tcPr/>
                </a:tc>
                <a:extLst>
                  <a:ext uri="{0D108BD9-81ED-4DB2-BD59-A6C34878D82A}">
                    <a16:rowId xmlns:a16="http://schemas.microsoft.com/office/drawing/2014/main" val="10001"/>
                  </a:ext>
                </a:extLst>
              </a:tr>
              <a:tr h="370840">
                <a:tc>
                  <a:txBody>
                    <a:bodyPr/>
                    <a:lstStyle/>
                    <a:p>
                      <a:r>
                        <a:rPr lang="en-CA" sz="1100" dirty="0"/>
                        <a:t>3 Oct </a:t>
                      </a:r>
                    </a:p>
                  </a:txBody>
                  <a:tcPr/>
                </a:tc>
                <a:tc>
                  <a:txBody>
                    <a:bodyPr/>
                    <a:lstStyle/>
                    <a:p>
                      <a:r>
                        <a:rPr lang="en-CA" sz="1100" dirty="0"/>
                        <a:t>1 hr</a:t>
                      </a:r>
                    </a:p>
                  </a:txBody>
                  <a:tcPr/>
                </a:tc>
                <a:tc>
                  <a:txBody>
                    <a:bodyPr/>
                    <a:lstStyle/>
                    <a:p>
                      <a:r>
                        <a:rPr lang="en-CA" sz="1100" dirty="0"/>
                        <a:t>Yu</a:t>
                      </a:r>
                    </a:p>
                  </a:txBody>
                  <a:tcPr/>
                </a:tc>
                <a:tc>
                  <a:txBody>
                    <a:bodyPr/>
                    <a:lstStyle/>
                    <a:p>
                      <a:r>
                        <a:rPr lang="en-CA" sz="1100" dirty="0"/>
                        <a:t>Creating layer</a:t>
                      </a:r>
                      <a:r>
                        <a:rPr lang="en-CA" sz="1100" baseline="0" dirty="0"/>
                        <a:t> 1 Visio drawing for internal network</a:t>
                      </a:r>
                      <a:endParaRPr lang="en-CA" sz="1100" dirty="0"/>
                    </a:p>
                  </a:txBody>
                  <a:tcPr/>
                </a:tc>
                <a:extLst>
                  <a:ext uri="{0D108BD9-81ED-4DB2-BD59-A6C34878D82A}">
                    <a16:rowId xmlns:a16="http://schemas.microsoft.com/office/drawing/2014/main" val="10002"/>
                  </a:ext>
                </a:extLst>
              </a:tr>
              <a:tr h="370840">
                <a:tc>
                  <a:txBody>
                    <a:bodyPr/>
                    <a:lstStyle/>
                    <a:p>
                      <a:r>
                        <a:rPr lang="en-CA" sz="1100" dirty="0"/>
                        <a:t>3 Oct </a:t>
                      </a:r>
                    </a:p>
                  </a:txBody>
                  <a:tcPr/>
                </a:tc>
                <a:tc>
                  <a:txBody>
                    <a:bodyPr/>
                    <a:lstStyle/>
                    <a:p>
                      <a:r>
                        <a:rPr lang="en-CA" sz="1100" dirty="0"/>
                        <a:t>1 hr</a:t>
                      </a:r>
                    </a:p>
                  </a:txBody>
                  <a:tcPr/>
                </a:tc>
                <a:tc>
                  <a:txBody>
                    <a:bodyPr/>
                    <a:lstStyle/>
                    <a:p>
                      <a:r>
                        <a:rPr lang="en-CA" sz="1100" dirty="0"/>
                        <a:t>Everyone</a:t>
                      </a:r>
                    </a:p>
                  </a:txBody>
                  <a:tcPr/>
                </a:tc>
                <a:tc>
                  <a:txBody>
                    <a:bodyPr/>
                    <a:lstStyle/>
                    <a:p>
                      <a:r>
                        <a:rPr lang="en-CA" sz="1100" dirty="0"/>
                        <a:t>Team</a:t>
                      </a:r>
                      <a:r>
                        <a:rPr lang="en-CA" sz="1100" baseline="0" dirty="0"/>
                        <a:t> progress meeting</a:t>
                      </a:r>
                      <a:endParaRPr lang="en-CA" sz="1100" dirty="0"/>
                    </a:p>
                  </a:txBody>
                  <a:tcPr/>
                </a:tc>
                <a:extLst>
                  <a:ext uri="{0D108BD9-81ED-4DB2-BD59-A6C34878D82A}">
                    <a16:rowId xmlns:a16="http://schemas.microsoft.com/office/drawing/2014/main" val="10003"/>
                  </a:ext>
                </a:extLst>
              </a:tr>
            </a:tbl>
          </a:graphicData>
        </a:graphic>
      </p:graphicFrame>
      <p:sp>
        <p:nvSpPr>
          <p:cNvPr id="4" name="TextBox 3">
            <a:extLst>
              <a:ext uri="{FF2B5EF4-FFF2-40B4-BE49-F238E27FC236}">
                <a16:creationId xmlns:a16="http://schemas.microsoft.com/office/drawing/2014/main" id="{5D7D064C-245D-426D-898E-3C2C59F97763}"/>
              </a:ext>
            </a:extLst>
          </p:cNvPr>
          <p:cNvSpPr txBox="1"/>
          <p:nvPr/>
        </p:nvSpPr>
        <p:spPr>
          <a:xfrm>
            <a:off x="5795453" y="282476"/>
            <a:ext cx="6604987" cy="369332"/>
          </a:xfrm>
          <a:prstGeom prst="rect">
            <a:avLst/>
          </a:prstGeom>
          <a:noFill/>
        </p:spPr>
        <p:txBody>
          <a:bodyPr wrap="square" rtlCol="0">
            <a:spAutoFit/>
          </a:bodyPr>
          <a:lstStyle/>
          <a:p>
            <a:r>
              <a:rPr lang="en-US" b="1" dirty="0">
                <a:solidFill>
                  <a:srgbClr val="FF0000"/>
                </a:solidFill>
              </a:rPr>
              <a:t>This is not optional, there are marks associated with it</a:t>
            </a:r>
          </a:p>
        </p:txBody>
      </p:sp>
      <p:sp>
        <p:nvSpPr>
          <p:cNvPr id="5" name="Rectangle 4"/>
          <p:cNvSpPr/>
          <p:nvPr/>
        </p:nvSpPr>
        <p:spPr>
          <a:xfrm>
            <a:off x="2346900" y="5853798"/>
            <a:ext cx="8731050" cy="369332"/>
          </a:xfrm>
          <a:prstGeom prst="rect">
            <a:avLst/>
          </a:prstGeom>
        </p:spPr>
        <p:txBody>
          <a:bodyPr wrap="square" lIns="91440" tIns="45720" rIns="91440" bIns="45720" anchor="t">
            <a:spAutoFit/>
          </a:bodyPr>
          <a:lstStyle/>
          <a:p>
            <a:r>
              <a:rPr lang="en-CA" dirty="0"/>
              <a:t>The team log must be created and in your shared team  before Friday February 28th 6PM</a:t>
            </a:r>
          </a:p>
        </p:txBody>
      </p:sp>
    </p:spTree>
    <p:extLst>
      <p:ext uri="{BB962C8B-B14F-4D97-AF65-F5344CB8AC3E}">
        <p14:creationId xmlns:p14="http://schemas.microsoft.com/office/powerpoint/2010/main" val="2989129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382</TotalTime>
  <Words>1158</Words>
  <Application>Microsoft Office PowerPoint</Application>
  <PresentationFormat>Widescreen</PresentationFormat>
  <Paragraphs>130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Project</vt:lpstr>
      <vt:lpstr>Marks</vt:lpstr>
      <vt:lpstr>The Activity log</vt:lpstr>
      <vt:lpstr>The Document</vt:lpstr>
      <vt:lpstr>The Video</vt:lpstr>
      <vt:lpstr>Costs</vt:lpstr>
      <vt:lpstr>The Steps</vt:lpstr>
      <vt:lpstr>Step #1: Form Your Group</vt:lpstr>
      <vt:lpstr>Step #2: Create your team activity log</vt:lpstr>
      <vt:lpstr>Step #3: Understand the Project Requirements</vt:lpstr>
      <vt:lpstr>Example:</vt:lpstr>
      <vt:lpstr>Add the rubric for that resource to the topic </vt:lpstr>
      <vt:lpstr>Step #4: Design The Project</vt:lpstr>
      <vt:lpstr>Step #5: Divide the work and do it</vt:lpstr>
      <vt:lpstr>Step #6: Prepare the presentation</vt:lpstr>
      <vt:lpstr>Due 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Connie Schmidt</dc:creator>
  <cp:lastModifiedBy>Connie Schmidt</cp:lastModifiedBy>
  <cp:revision>283</cp:revision>
  <dcterms:created xsi:type="dcterms:W3CDTF">2022-10-26T14:57:53Z</dcterms:created>
  <dcterms:modified xsi:type="dcterms:W3CDTF">2025-02-13T18:04:40Z</dcterms:modified>
</cp:coreProperties>
</file>