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6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8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0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4F76-DB61-49CB-A309-9B8D2AF88BC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AB8-0C15-4406-920B-B6208A40B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42445" y="1341690"/>
            <a:ext cx="1153682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 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42445" y="4143287"/>
            <a:ext cx="1153682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 B</a:t>
            </a:r>
            <a:endParaRPr lang="ko-KR" altLang="en-US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294790" y="2532358"/>
            <a:ext cx="1833947" cy="1008450"/>
            <a:chOff x="2311" y="3719"/>
            <a:chExt cx="500" cy="297"/>
          </a:xfrm>
        </p:grpSpPr>
        <p:sp>
          <p:nvSpPr>
            <p:cNvPr id="7" name="AutoShape 41"/>
            <p:cNvSpPr>
              <a:spLocks noChangeArrowheads="1"/>
            </p:cNvSpPr>
            <p:nvPr/>
          </p:nvSpPr>
          <p:spPr bwMode="auto">
            <a:xfrm>
              <a:off x="2311" y="3719"/>
              <a:ext cx="500" cy="297"/>
            </a:xfrm>
            <a:prstGeom prst="flowChartMagneticDisk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2339" y="3831"/>
              <a:ext cx="4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7620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 defTabSz="7620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 defTabSz="7620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 defTabSz="7620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 defTabSz="7620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Shared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Cue sheet</a:t>
              </a:r>
              <a:endPara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buFont typeface="Wingdings" panose="05000000000000000000" pitchFamily="2" charset="2"/>
                <a:buNone/>
              </a:pPr>
              <a:endPara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16041" y="1341689"/>
            <a:ext cx="1153682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MCC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16041" y="4143287"/>
            <a:ext cx="1153682" cy="4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0811" y="5101838"/>
            <a:ext cx="578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Tx/>
              <a:buChar char="-"/>
            </a:pPr>
            <a:r>
              <a:rPr lang="ko-KR" altLang="en-US" dirty="0" smtClean="0"/>
              <a:t>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저장</a:t>
            </a:r>
            <a:endParaRPr lang="en-US" altLang="ko-KR" dirty="0" smtClean="0"/>
          </a:p>
          <a:p>
            <a:pPr marL="180975" indent="-180975">
              <a:buFontTx/>
              <a:buChar char="-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851" y="2921951"/>
            <a:ext cx="2060960" cy="4408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SPM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(Schedule Process Manager)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1183" y="2021082"/>
            <a:ext cx="24113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en-US" altLang="ko-KR" sz="1100" dirty="0" err="1" smtClean="0"/>
              <a:t>CueSheet</a:t>
            </a:r>
            <a:r>
              <a:rPr lang="en-US" altLang="ko-KR" sz="1100" dirty="0" smtClean="0"/>
              <a:t>\Load</a:t>
            </a:r>
            <a:br>
              <a:rPr lang="en-US" altLang="ko-KR" sz="1100" dirty="0" smtClean="0"/>
            </a:br>
            <a:r>
              <a:rPr lang="ko-KR" altLang="en-US" sz="1100" dirty="0" smtClean="0"/>
              <a:t>공유 폴더에서 </a:t>
            </a:r>
            <a:r>
              <a:rPr lang="ko-KR" altLang="en-US" sz="1100" dirty="0" smtClean="0"/>
              <a:t>로컬로 자동 저장</a:t>
            </a:r>
            <a:endParaRPr lang="en-US" altLang="ko-KR" sz="1100" dirty="0" smtClean="0"/>
          </a:p>
          <a:p>
            <a:pPr marL="85725" indent="-85725">
              <a:buFontTx/>
              <a:buChar char="-"/>
            </a:pPr>
            <a:r>
              <a:rPr lang="ko-KR" altLang="en-US" sz="1100" dirty="0" smtClean="0"/>
              <a:t>변경된 스케줄 공유 폴더에 저장</a:t>
            </a:r>
            <a:endParaRPr lang="ko-KR" altLang="en-US" sz="1100" dirty="0"/>
          </a:p>
        </p:txBody>
      </p:sp>
      <p:cxnSp>
        <p:nvCxnSpPr>
          <p:cNvPr id="3" name="꺾인 연결선 2"/>
          <p:cNvCxnSpPr>
            <a:stCxn id="7" idx="2"/>
            <a:endCxn id="4" idx="3"/>
          </p:cNvCxnSpPr>
          <p:nvPr/>
        </p:nvCxnSpPr>
        <p:spPr>
          <a:xfrm rot="10800000">
            <a:off x="3196128" y="1568155"/>
            <a:ext cx="2098663" cy="1468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1"/>
            <a:endCxn id="7" idx="4"/>
          </p:cNvCxnSpPr>
          <p:nvPr/>
        </p:nvCxnSpPr>
        <p:spPr>
          <a:xfrm rot="10800000">
            <a:off x="7128737" y="3036583"/>
            <a:ext cx="2287304" cy="1333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8386" y="4745390"/>
            <a:ext cx="2974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ko-KR" altLang="en-US" sz="1100" dirty="0" smtClean="0"/>
              <a:t>공유 </a:t>
            </a:r>
            <a:r>
              <a:rPr lang="ko-KR" altLang="en-US" sz="1100" dirty="0"/>
              <a:t>폴더에 스케줄 </a:t>
            </a: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509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상봉</dc:creator>
  <cp:lastModifiedBy>이 상봉</cp:lastModifiedBy>
  <cp:revision>5</cp:revision>
  <dcterms:created xsi:type="dcterms:W3CDTF">2018-12-01T03:54:54Z</dcterms:created>
  <dcterms:modified xsi:type="dcterms:W3CDTF">2019-07-31T04:45:54Z</dcterms:modified>
</cp:coreProperties>
</file>