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271-96EB-4B0B-9A3C-90B0DF331B0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2D86-F022-444E-B61F-0C33DB38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37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271-96EB-4B0B-9A3C-90B0DF331B0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2D86-F022-444E-B61F-0C33DB38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53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271-96EB-4B0B-9A3C-90B0DF331B0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2D86-F022-444E-B61F-0C33DB38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01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271-96EB-4B0B-9A3C-90B0DF331B0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2D86-F022-444E-B61F-0C33DB38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1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271-96EB-4B0B-9A3C-90B0DF331B0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2D86-F022-444E-B61F-0C33DB38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271-96EB-4B0B-9A3C-90B0DF331B0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2D86-F022-444E-B61F-0C33DB38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58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271-96EB-4B0B-9A3C-90B0DF331B0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2D86-F022-444E-B61F-0C33DB38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271-96EB-4B0B-9A3C-90B0DF331B0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2D86-F022-444E-B61F-0C33DB38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88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271-96EB-4B0B-9A3C-90B0DF331B0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2D86-F022-444E-B61F-0C33DB38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5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271-96EB-4B0B-9A3C-90B0DF331B0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2D86-F022-444E-B61F-0C33DB38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71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271-96EB-4B0B-9A3C-90B0DF331B0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2D86-F022-444E-B61F-0C33DB38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68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A1271-96EB-4B0B-9A3C-90B0DF331B0A}" type="datetimeFigureOut">
              <a:rPr lang="ru-RU" smtClean="0"/>
              <a:t>18.04.2017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2D86-F022-444E-B61F-0C33DB387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65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130060" y="3554065"/>
            <a:ext cx="1811546" cy="1102575"/>
            <a:chOff x="1086928" y="3433314"/>
            <a:chExt cx="1811546" cy="110257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086928" y="3433314"/>
              <a:ext cx="1811546" cy="72461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1086928" y="3472457"/>
              <a:ext cx="1811546" cy="1063432"/>
              <a:chOff x="1086928" y="3472457"/>
              <a:chExt cx="1811546" cy="106343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086928" y="3472457"/>
                <a:ext cx="1811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 smtClean="0"/>
                  <a:t>MFile</a:t>
                </a:r>
                <a:endParaRPr lang="ru-RU" sz="28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86928" y="4166557"/>
                <a:ext cx="18115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Main media</a:t>
                </a:r>
                <a:endParaRPr lang="ru-RU" dirty="0"/>
              </a:p>
            </p:txBody>
          </p:sp>
        </p:grpSp>
      </p:grpSp>
      <p:grpSp>
        <p:nvGrpSpPr>
          <p:cNvPr id="21" name="Группа 20"/>
          <p:cNvGrpSpPr/>
          <p:nvPr/>
        </p:nvGrpSpPr>
        <p:grpSpPr>
          <a:xfrm>
            <a:off x="1096992" y="2112026"/>
            <a:ext cx="1844614" cy="1093949"/>
            <a:chOff x="1053860" y="1991275"/>
            <a:chExt cx="1844614" cy="1093949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053861" y="1991275"/>
              <a:ext cx="1844613" cy="72461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3860" y="2030418"/>
              <a:ext cx="1844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/>
                <a:t>MFile</a:t>
              </a:r>
              <a:endParaRPr lang="ru-RU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53862" y="2715892"/>
              <a:ext cx="184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Secondary media</a:t>
              </a:r>
              <a:endParaRPr lang="ru-RU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1130060" y="4974547"/>
            <a:ext cx="1811546" cy="1093949"/>
            <a:chOff x="1086928" y="4853796"/>
            <a:chExt cx="1811546" cy="1093949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1086928" y="4853796"/>
              <a:ext cx="1811546" cy="72461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6928" y="4892939"/>
              <a:ext cx="1811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/>
                <a:t>MLive</a:t>
              </a:r>
              <a:endParaRPr lang="ru-RU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86928" y="5578413"/>
              <a:ext cx="1811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Live source</a:t>
              </a:r>
              <a:endParaRPr lang="ru-RU" dirty="0"/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5003674" y="3564862"/>
            <a:ext cx="2081842" cy="2219197"/>
            <a:chOff x="5124444" y="3432989"/>
            <a:chExt cx="2081842" cy="2219197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5124444" y="3432989"/>
              <a:ext cx="2081842" cy="724618"/>
              <a:chOff x="5336875" y="3433314"/>
              <a:chExt cx="2081842" cy="72461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336875" y="3433314"/>
                <a:ext cx="2081842" cy="72461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36875" y="3433314"/>
                <a:ext cx="20818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err="1" smtClean="0"/>
                  <a:t>MMixer</a:t>
                </a:r>
                <a:endParaRPr lang="ru-RU" sz="36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124444" y="4174858"/>
              <a:ext cx="208184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Has elements. </a:t>
              </a:r>
              <a:br>
                <a:rPr lang="en-US" dirty="0" smtClean="0"/>
              </a:br>
              <a:r>
                <a:rPr lang="en-US" dirty="0" smtClean="0"/>
                <a:t>Each can be 2D resized, positioned, shown, hidden with transition.</a:t>
              </a:r>
              <a:endParaRPr lang="ru-RU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27804" y="6392174"/>
            <a:ext cx="4689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err="1" smtClean="0"/>
              <a:t>MFile</a:t>
            </a:r>
            <a:r>
              <a:rPr lang="en-US" sz="1200" dirty="0" smtClean="0"/>
              <a:t> object has </a:t>
            </a:r>
            <a:r>
              <a:rPr lang="en-US" sz="1200" dirty="0" err="1" smtClean="0"/>
              <a:t>PlayNext</a:t>
            </a:r>
            <a:r>
              <a:rPr lang="en-US" sz="1200" dirty="0" smtClean="0"/>
              <a:t> and </a:t>
            </a:r>
            <a:r>
              <a:rPr lang="en-US" sz="1200" dirty="0" err="1" smtClean="0"/>
              <a:t>SetName</a:t>
            </a:r>
            <a:r>
              <a:rPr lang="en-US" sz="1200" dirty="0" smtClean="0"/>
              <a:t> methods for seamless playback</a:t>
            </a:r>
            <a:endParaRPr lang="ru-RU" sz="1200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3535392" y="685792"/>
            <a:ext cx="3452004" cy="1370948"/>
            <a:chOff x="3492260" y="565041"/>
            <a:chExt cx="3452004" cy="1370948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3492262" y="565041"/>
              <a:ext cx="3452002" cy="72461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92260" y="604184"/>
              <a:ext cx="34520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/>
                <a:t>MFile+CGPlugin</a:t>
              </a:r>
              <a:endParaRPr lang="ru-RU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92263" y="1289658"/>
              <a:ext cx="3452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CG1. Any CG on transparent background</a:t>
              </a: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7164237" y="685792"/>
            <a:ext cx="3452004" cy="1093949"/>
            <a:chOff x="3492260" y="565041"/>
            <a:chExt cx="3452004" cy="1093949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3492262" y="565041"/>
              <a:ext cx="3452002" cy="72461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92260" y="604184"/>
              <a:ext cx="34520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/>
                <a:t>MFile+CGPlugin</a:t>
              </a:r>
              <a:endParaRPr lang="ru-RU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92263" y="1289658"/>
              <a:ext cx="3452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Other CG**</a:t>
              </a:r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777813" y="685792"/>
            <a:ext cx="2163793" cy="1102900"/>
            <a:chOff x="1053859" y="531416"/>
            <a:chExt cx="2163793" cy="1102900"/>
          </a:xfrm>
        </p:grpSpPr>
        <p:sp>
          <p:nvSpPr>
            <p:cNvPr id="35" name="Прямоугольник 34"/>
            <p:cNvSpPr/>
            <p:nvPr/>
          </p:nvSpPr>
          <p:spPr>
            <a:xfrm>
              <a:off x="1053859" y="531416"/>
              <a:ext cx="2163793" cy="72461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70391" y="579510"/>
              <a:ext cx="2147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/>
                <a:t>MPreview</a:t>
              </a:r>
              <a:endParaRPr lang="ru-RU" sz="2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70396" y="1264984"/>
              <a:ext cx="214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Preview window</a:t>
              </a:r>
              <a:endParaRPr lang="ru-RU" dirty="0"/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9039043" y="2131200"/>
            <a:ext cx="2163793" cy="1102900"/>
            <a:chOff x="1053859" y="531416"/>
            <a:chExt cx="2163793" cy="1102900"/>
          </a:xfrm>
        </p:grpSpPr>
        <p:sp>
          <p:nvSpPr>
            <p:cNvPr id="41" name="Прямоугольник 40"/>
            <p:cNvSpPr/>
            <p:nvPr/>
          </p:nvSpPr>
          <p:spPr>
            <a:xfrm>
              <a:off x="1053859" y="531416"/>
              <a:ext cx="2163793" cy="72461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70391" y="579510"/>
              <a:ext cx="2147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/>
                <a:t>MPreview</a:t>
              </a:r>
              <a:endParaRPr lang="ru-RU" sz="2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0396" y="1264984"/>
              <a:ext cx="214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Program window</a:t>
              </a:r>
              <a:endParaRPr lang="ru-RU" dirty="0"/>
            </a:p>
          </p:txBody>
        </p:sp>
      </p:grpSp>
      <p:grpSp>
        <p:nvGrpSpPr>
          <p:cNvPr id="44" name="Группа 43"/>
          <p:cNvGrpSpPr/>
          <p:nvPr/>
        </p:nvGrpSpPr>
        <p:grpSpPr>
          <a:xfrm>
            <a:off x="9055575" y="3581865"/>
            <a:ext cx="2163793" cy="1102900"/>
            <a:chOff x="1053859" y="531416"/>
            <a:chExt cx="2163793" cy="1102900"/>
          </a:xfrm>
        </p:grpSpPr>
        <p:sp>
          <p:nvSpPr>
            <p:cNvPr id="45" name="Прямоугольник 44"/>
            <p:cNvSpPr/>
            <p:nvPr/>
          </p:nvSpPr>
          <p:spPr>
            <a:xfrm>
              <a:off x="1053859" y="531416"/>
              <a:ext cx="2163793" cy="72461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70391" y="579510"/>
              <a:ext cx="2147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/>
                <a:t>MRenderer</a:t>
              </a:r>
              <a:endParaRPr lang="ru-RU" sz="2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70396" y="1264984"/>
              <a:ext cx="214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Device output</a:t>
              </a:r>
              <a:endParaRPr lang="ru-RU" dirty="0"/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9055574" y="5012275"/>
            <a:ext cx="2163793" cy="1379899"/>
            <a:chOff x="1053859" y="531416"/>
            <a:chExt cx="2163793" cy="1379899"/>
          </a:xfrm>
        </p:grpSpPr>
        <p:sp>
          <p:nvSpPr>
            <p:cNvPr id="49" name="Прямоугольник 48"/>
            <p:cNvSpPr/>
            <p:nvPr/>
          </p:nvSpPr>
          <p:spPr>
            <a:xfrm>
              <a:off x="1053859" y="531416"/>
              <a:ext cx="2163793" cy="72461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70391" y="579510"/>
              <a:ext cx="2147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/>
                <a:t>MWriter</a:t>
              </a:r>
              <a:endParaRPr lang="en-US" sz="2800" dirty="0" smtClean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70396" y="1264984"/>
              <a:ext cx="2147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Encoding + file/stream output</a:t>
              </a:r>
              <a:endParaRPr lang="ru-RU" dirty="0"/>
            </a:p>
          </p:txBody>
        </p:sp>
      </p:grpSp>
      <p:cxnSp>
        <p:nvCxnSpPr>
          <p:cNvPr id="54" name="Прямая со стрелкой 53"/>
          <p:cNvCxnSpPr>
            <a:stCxn id="16" idx="3"/>
          </p:cNvCxnSpPr>
          <p:nvPr/>
        </p:nvCxnSpPr>
        <p:spPr>
          <a:xfrm flipV="1">
            <a:off x="2941606" y="4058697"/>
            <a:ext cx="2062068" cy="121660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" idx="3"/>
            <a:endCxn id="10" idx="1"/>
          </p:cNvCxnSpPr>
          <p:nvPr/>
        </p:nvCxnSpPr>
        <p:spPr>
          <a:xfrm flipV="1">
            <a:off x="2941606" y="3888028"/>
            <a:ext cx="2062068" cy="2834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12" idx="3"/>
          </p:cNvCxnSpPr>
          <p:nvPr/>
        </p:nvCxnSpPr>
        <p:spPr>
          <a:xfrm>
            <a:off x="2941606" y="2474335"/>
            <a:ext cx="2062068" cy="129296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H="1">
            <a:off x="5520906" y="1427661"/>
            <a:ext cx="1155940" cy="215020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10" idx="0"/>
          </p:cNvCxnSpPr>
          <p:nvPr/>
        </p:nvCxnSpPr>
        <p:spPr>
          <a:xfrm flipH="1">
            <a:off x="6044595" y="1427661"/>
            <a:ext cx="2392040" cy="213720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/>
          <p:cNvCxnSpPr>
            <a:stCxn id="12" idx="1"/>
          </p:cNvCxnSpPr>
          <p:nvPr/>
        </p:nvCxnSpPr>
        <p:spPr>
          <a:xfrm rot="10800000">
            <a:off x="1037147" y="1410409"/>
            <a:ext cx="59846" cy="1063926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ная линия уступом 83"/>
          <p:cNvCxnSpPr>
            <a:stCxn id="4" idx="1"/>
          </p:cNvCxnSpPr>
          <p:nvPr/>
        </p:nvCxnSpPr>
        <p:spPr>
          <a:xfrm rot="10800000">
            <a:off x="844488" y="1401784"/>
            <a:ext cx="285572" cy="2514590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Соединительная линия уступом 88"/>
          <p:cNvCxnSpPr>
            <a:stCxn id="15" idx="1"/>
            <a:endCxn id="35" idx="1"/>
          </p:cNvCxnSpPr>
          <p:nvPr/>
        </p:nvCxnSpPr>
        <p:spPr>
          <a:xfrm rot="10800000">
            <a:off x="777814" y="1048102"/>
            <a:ext cx="352247" cy="4288755"/>
          </a:xfrm>
          <a:prstGeom prst="bentConnector3">
            <a:avLst>
              <a:gd name="adj1" fmla="val 164898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ная линия уступом 93"/>
          <p:cNvCxnSpPr>
            <a:stCxn id="26" idx="1"/>
          </p:cNvCxnSpPr>
          <p:nvPr/>
        </p:nvCxnSpPr>
        <p:spPr>
          <a:xfrm rot="10800000" flipV="1">
            <a:off x="2958138" y="1048101"/>
            <a:ext cx="577256" cy="2139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31" idx="0"/>
            <a:endCxn id="35" idx="0"/>
          </p:cNvCxnSpPr>
          <p:nvPr/>
        </p:nvCxnSpPr>
        <p:spPr>
          <a:xfrm rot="16200000" flipV="1">
            <a:off x="5374975" y="-2829473"/>
            <a:ext cx="12700" cy="7030530"/>
          </a:xfrm>
          <a:prstGeom prst="bentConnector3">
            <a:avLst>
              <a:gd name="adj1" fmla="val 1052835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7" idx="3"/>
            <a:endCxn id="45" idx="1"/>
          </p:cNvCxnSpPr>
          <p:nvPr/>
        </p:nvCxnSpPr>
        <p:spPr>
          <a:xfrm>
            <a:off x="7085516" y="3927171"/>
            <a:ext cx="1970059" cy="170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endCxn id="41" idx="1"/>
          </p:cNvCxnSpPr>
          <p:nvPr/>
        </p:nvCxnSpPr>
        <p:spPr>
          <a:xfrm flipV="1">
            <a:off x="7102048" y="2493509"/>
            <a:ext cx="1936995" cy="12024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endCxn id="49" idx="1"/>
          </p:cNvCxnSpPr>
          <p:nvPr/>
        </p:nvCxnSpPr>
        <p:spPr>
          <a:xfrm>
            <a:off x="7085516" y="4099428"/>
            <a:ext cx="1970058" cy="12751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0" y="3311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Playback Control System with </a:t>
            </a:r>
            <a:r>
              <a:rPr lang="en-US" b="1" smtClean="0"/>
              <a:t>MPlatform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206626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55</Words>
  <Application>Microsoft Office PowerPoint</Application>
  <PresentationFormat>Широкоэкранный</PresentationFormat>
  <Paragraphs>22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Синицын</dc:creator>
  <cp:lastModifiedBy>Дмитрий Синицын</cp:lastModifiedBy>
  <cp:revision>54</cp:revision>
  <dcterms:created xsi:type="dcterms:W3CDTF">2017-04-18T12:59:22Z</dcterms:created>
  <dcterms:modified xsi:type="dcterms:W3CDTF">2017-04-18T13:37:04Z</dcterms:modified>
</cp:coreProperties>
</file>