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2" r:id="rId4"/>
    <p:sldId id="273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98E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96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16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0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0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0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50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833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0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190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7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97330-7637-4262-ADC5-2F2B3360A0F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3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97330-7637-4262-ADC5-2F2B3360A0F8}" type="datetimeFigureOut">
              <a:rPr lang="ko-KR" altLang="en-US" smtClean="0"/>
              <a:t>2020-10-14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71DF0-E54A-4AA6-ADE2-A7FA92464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4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6589833" y="1498576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Device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308464" y="149857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SEC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588224" y="1779934"/>
            <a:ext cx="2161609" cy="42413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95536" y="980727"/>
            <a:ext cx="8352928" cy="50389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56176" y="104714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98E53B"/>
                </a:solidFill>
              </a:rPr>
              <a:t>12:00:00</a:t>
            </a:r>
            <a:endParaRPr lang="ko-KR" altLang="en-US" dirty="0">
              <a:solidFill>
                <a:srgbClr val="98E53B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8728" y="1048007"/>
            <a:ext cx="364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Multi Channel </a:t>
            </a:r>
            <a:r>
              <a:rPr lang="en-US" altLang="ko-KR" dirty="0" smtClean="0">
                <a:solidFill>
                  <a:schemeClr val="bg1"/>
                </a:solidFill>
              </a:rPr>
              <a:t>Controller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460432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X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172400" y="1112086"/>
            <a:ext cx="216024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380312" y="1115696"/>
            <a:ext cx="720080" cy="2160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chemeClr val="tx1"/>
                </a:solidFill>
              </a:rPr>
              <a:t>Setting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95535" y="1489347"/>
            <a:ext cx="6192689" cy="196708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95536" y="980728"/>
            <a:ext cx="8352928" cy="504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23527" y="311478"/>
            <a:ext cx="662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Main Screen Configuration</a:t>
            </a:r>
            <a:endParaRPr lang="ko-KR" altLang="en-US" dirty="0"/>
          </a:p>
        </p:txBody>
      </p:sp>
      <p:cxnSp>
        <p:nvCxnSpPr>
          <p:cNvPr id="37" name="직선 연결선 36"/>
          <p:cNvCxnSpPr>
            <a:cxnSpLocks noChangeShapeType="1"/>
          </p:cNvCxnSpPr>
          <p:nvPr/>
        </p:nvCxnSpPr>
        <p:spPr bwMode="auto">
          <a:xfrm flipH="1" flipV="1">
            <a:off x="519725" y="831195"/>
            <a:ext cx="6310" cy="291783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38" name="TextBox 37"/>
          <p:cNvSpPr txBox="1"/>
          <p:nvPr/>
        </p:nvSpPr>
        <p:spPr>
          <a:xfrm>
            <a:off x="572590" y="692696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Caption Bar</a:t>
            </a:r>
            <a:endParaRPr lang="ko-KR" altLang="en-US" sz="12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2191601" y="694710"/>
            <a:ext cx="2164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Channel </a:t>
            </a:r>
            <a:r>
              <a:rPr lang="en-US" altLang="ko-KR" sz="1200" b="1" dirty="0"/>
              <a:t>schedule time line</a:t>
            </a:r>
            <a:endParaRPr lang="ko-KR" altLang="en-US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6988316" y="703728"/>
            <a:ext cx="1680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Device &amp; SEC Status</a:t>
            </a:r>
            <a:endParaRPr lang="ko-KR" altLang="en-US" sz="1200" b="1" dirty="0"/>
          </a:p>
        </p:txBody>
      </p:sp>
      <p:sp>
        <p:nvSpPr>
          <p:cNvPr id="66" name="직사각형 65"/>
          <p:cNvSpPr/>
          <p:nvPr/>
        </p:nvSpPr>
        <p:spPr>
          <a:xfrm>
            <a:off x="395498" y="3465661"/>
            <a:ext cx="6192690" cy="255562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95536" y="1484620"/>
            <a:ext cx="6194297" cy="4536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95536" y="980727"/>
            <a:ext cx="8352928" cy="504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296208" y="1556792"/>
            <a:ext cx="5220008" cy="8866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Time 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51376"/>
              </p:ext>
            </p:extLst>
          </p:nvPr>
        </p:nvGraphicFramePr>
        <p:xfrm>
          <a:off x="454724" y="3877465"/>
          <a:ext cx="6060751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3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65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87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No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Type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Start Time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Duration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Media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Device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Status</a:t>
                      </a:r>
                      <a:endParaRPr lang="ko-KR" altLang="en-US" sz="700" dirty="0"/>
                    </a:p>
                  </a:txBody>
                  <a:tcPr marL="36000" marR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2017/05/24 10:00:00:00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Title1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P201703300001.mxf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DONE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2017/05/24 10:30:00:00</a:t>
                      </a:r>
                      <a:endParaRPr lang="ko-KR" altLang="en-US" sz="700" dirty="0" smtClean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00:25:00:00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Title2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P201703300002.mxf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DONE</a:t>
                      </a:r>
                      <a:endParaRPr lang="ko-KR" altLang="en-US" sz="7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3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10:55:00:00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00:20:00:00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Title3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P201703300003.mxf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ONAIR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4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/>
                        <a:t>S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/>
                        <a:t>2017/05/24 11:00:00:00</a:t>
                      </a:r>
                      <a:endParaRPr lang="ko-KR" altLang="en-US" sz="700" dirty="0" smtClean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00:05:00:00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Title4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P201703300004.mxf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/>
                        <a:t>Media1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/>
                        <a:t>CUED</a:t>
                      </a:r>
                      <a:endParaRPr lang="ko-KR" altLang="en-US" sz="700" dirty="0"/>
                    </a:p>
                  </a:txBody>
                  <a:tcPr marL="36000" marR="3600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2017/05/24 11:05:00:00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Title5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P201703300005.mxf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2017/05/24 11:05:30:00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Title6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P201703300006.mxf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995989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2017/05/24 11:06:00:00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Title7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P201703300007.mxf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269400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2017/05/24 11:06:30:00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Title8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P201703300008.mxf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039409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2017/05/24 11:07:00:00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00:30:00:00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Title9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P201703300009.mxf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Media1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904445"/>
                  </a:ext>
                </a:extLst>
              </a:tr>
            </a:tbl>
          </a:graphicData>
        </a:graphic>
      </p:graphicFrame>
      <p:cxnSp>
        <p:nvCxnSpPr>
          <p:cNvPr id="41" name="직선 연결선 40"/>
          <p:cNvCxnSpPr>
            <a:cxnSpLocks noChangeShapeType="1"/>
          </p:cNvCxnSpPr>
          <p:nvPr/>
        </p:nvCxnSpPr>
        <p:spPr bwMode="auto">
          <a:xfrm flipV="1">
            <a:off x="2195736" y="846368"/>
            <a:ext cx="0" cy="99845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cxnSp>
        <p:nvCxnSpPr>
          <p:cNvPr id="54" name="직선 연결선 53"/>
          <p:cNvCxnSpPr>
            <a:cxnSpLocks noChangeShapeType="1"/>
          </p:cNvCxnSpPr>
          <p:nvPr/>
        </p:nvCxnSpPr>
        <p:spPr bwMode="auto">
          <a:xfrm flipH="1" flipV="1">
            <a:off x="6948264" y="855386"/>
            <a:ext cx="1569" cy="1205462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44" name="직사각형 43"/>
          <p:cNvSpPr/>
          <p:nvPr/>
        </p:nvSpPr>
        <p:spPr>
          <a:xfrm>
            <a:off x="6589832" y="1484620"/>
            <a:ext cx="2158631" cy="45366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683568" y="6093296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Channel</a:t>
            </a:r>
          </a:p>
          <a:p>
            <a:pPr algn="ctr"/>
            <a:r>
              <a:rPr lang="en-US" altLang="ko-KR" sz="1200" b="1" dirty="0" smtClean="0"/>
              <a:t>status &amp; time</a:t>
            </a:r>
            <a:endParaRPr lang="ko-KR" altLang="en-US" sz="1200" b="1" dirty="0"/>
          </a:p>
        </p:txBody>
      </p:sp>
      <p:cxnSp>
        <p:nvCxnSpPr>
          <p:cNvPr id="63" name="직선 연결선 62"/>
          <p:cNvCxnSpPr>
            <a:cxnSpLocks noChangeShapeType="1"/>
            <a:stCxn id="64" idx="1"/>
          </p:cNvCxnSpPr>
          <p:nvPr/>
        </p:nvCxnSpPr>
        <p:spPr bwMode="auto">
          <a:xfrm flipH="1" flipV="1">
            <a:off x="6372200" y="5733258"/>
            <a:ext cx="426686" cy="498234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4" name="TextBox 63"/>
          <p:cNvSpPr txBox="1"/>
          <p:nvPr/>
        </p:nvSpPr>
        <p:spPr>
          <a:xfrm>
            <a:off x="6798886" y="6092992"/>
            <a:ext cx="1932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PGM schedule time line</a:t>
            </a:r>
            <a:endParaRPr lang="ko-KR" altLang="en-US" sz="1200" b="1" dirty="0"/>
          </a:p>
        </p:txBody>
      </p:sp>
      <p:cxnSp>
        <p:nvCxnSpPr>
          <p:cNvPr id="67" name="직선 연결선 66"/>
          <p:cNvCxnSpPr>
            <a:cxnSpLocks noChangeShapeType="1"/>
          </p:cNvCxnSpPr>
          <p:nvPr/>
        </p:nvCxnSpPr>
        <p:spPr bwMode="auto">
          <a:xfrm flipV="1">
            <a:off x="3923928" y="5051648"/>
            <a:ext cx="0" cy="1180148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8" name="TextBox 67"/>
          <p:cNvSpPr txBox="1"/>
          <p:nvPr/>
        </p:nvSpPr>
        <p:spPr>
          <a:xfrm>
            <a:off x="3923928" y="6100587"/>
            <a:ext cx="1501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/>
              <a:t>PGM schedule list</a:t>
            </a:r>
            <a:endParaRPr lang="ko-KR" altLang="en-US" sz="1200" b="1" dirty="0"/>
          </a:p>
        </p:txBody>
      </p:sp>
      <p:sp>
        <p:nvSpPr>
          <p:cNvPr id="46" name="직사각형 45"/>
          <p:cNvSpPr/>
          <p:nvPr/>
        </p:nvSpPr>
        <p:spPr>
          <a:xfrm>
            <a:off x="458118" y="1556712"/>
            <a:ext cx="838090" cy="8867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Channel 1</a:t>
            </a:r>
          </a:p>
          <a:p>
            <a:pPr algn="ctr"/>
            <a:r>
              <a:rPr lang="en-US" altLang="ko-KR" sz="900" dirty="0" err="1" smtClean="0">
                <a:solidFill>
                  <a:srgbClr val="00FF00"/>
                </a:solidFill>
              </a:rPr>
              <a:t>OnAir</a:t>
            </a:r>
            <a:endParaRPr lang="en-US" altLang="ko-KR" sz="900" dirty="0" smtClean="0">
              <a:solidFill>
                <a:srgbClr val="00FF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rgbClr val="00FF00"/>
                </a:solidFill>
              </a:rPr>
              <a:t>00:00:00:00</a:t>
            </a:r>
          </a:p>
          <a:p>
            <a:pPr algn="ctr"/>
            <a:r>
              <a:rPr lang="en-US" altLang="ko-KR" sz="900" dirty="0" smtClean="0">
                <a:solidFill>
                  <a:schemeClr val="accent6"/>
                </a:solidFill>
              </a:rPr>
              <a:t>00:00:00:00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95000"/>
                  </a:schemeClr>
                </a:solidFill>
              </a:rPr>
              <a:t>00:00:00:00</a:t>
            </a:r>
            <a:endParaRPr lang="ko-KR" alt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295468" y="2494035"/>
            <a:ext cx="5220008" cy="8866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Time line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57378" y="2493955"/>
            <a:ext cx="838090" cy="886735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Channel 2</a:t>
            </a:r>
          </a:p>
          <a:p>
            <a:pPr algn="ctr"/>
            <a:r>
              <a:rPr lang="en-US" altLang="ko-KR" sz="900" dirty="0" err="1" smtClean="0">
                <a:solidFill>
                  <a:srgbClr val="00FF00"/>
                </a:solidFill>
              </a:rPr>
              <a:t>OnAir</a:t>
            </a:r>
            <a:endParaRPr lang="en-US" altLang="ko-KR" sz="900" dirty="0" smtClean="0">
              <a:solidFill>
                <a:srgbClr val="00FF00"/>
              </a:solidFill>
            </a:endParaRPr>
          </a:p>
          <a:p>
            <a:pPr algn="ctr"/>
            <a:r>
              <a:rPr lang="en-US" altLang="ko-KR" sz="900" dirty="0" smtClean="0">
                <a:solidFill>
                  <a:srgbClr val="00FF00"/>
                </a:solidFill>
              </a:rPr>
              <a:t>00:00:00:00</a:t>
            </a:r>
          </a:p>
          <a:p>
            <a:pPr algn="ctr"/>
            <a:r>
              <a:rPr lang="en-US" altLang="ko-KR" sz="900" dirty="0" smtClean="0">
                <a:solidFill>
                  <a:schemeClr val="accent6"/>
                </a:solidFill>
              </a:rPr>
              <a:t>00:00:00:00</a:t>
            </a:r>
          </a:p>
          <a:p>
            <a:pPr algn="ctr"/>
            <a:r>
              <a:rPr lang="en-US" altLang="ko-KR" sz="900" dirty="0" smtClean="0">
                <a:solidFill>
                  <a:schemeClr val="bg1">
                    <a:lumMod val="95000"/>
                  </a:schemeClr>
                </a:solidFill>
              </a:rPr>
              <a:t>00:00:00:00</a:t>
            </a:r>
            <a:endParaRPr lang="ko-KR" altLang="en-US" sz="9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54723" y="3522074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Channel 1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162831" y="3522073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Channel 2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cxnSp>
        <p:nvCxnSpPr>
          <p:cNvPr id="60" name="직선 연결선 59"/>
          <p:cNvCxnSpPr>
            <a:cxnSpLocks noChangeShapeType="1"/>
            <a:stCxn id="59" idx="1"/>
          </p:cNvCxnSpPr>
          <p:nvPr/>
        </p:nvCxnSpPr>
        <p:spPr bwMode="auto">
          <a:xfrm flipH="1" flipV="1">
            <a:off x="681960" y="2348880"/>
            <a:ext cx="1608" cy="3975249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212424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895350"/>
            <a:ext cx="1973039" cy="11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2643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Device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49146" y="1086467"/>
            <a:ext cx="490605" cy="997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2548">
            <a:off x="2420529" y="685383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22284" y="1496896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Device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40915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CG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62284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20675" y="1785007"/>
            <a:ext cx="3527589" cy="4596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528149"/>
              </p:ext>
            </p:extLst>
          </p:nvPr>
        </p:nvGraphicFramePr>
        <p:xfrm>
          <a:off x="3522771" y="4869160"/>
          <a:ext cx="33082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6694">
                  <a:extLst>
                    <a:ext uri="{9D8B030D-6E8A-4147-A177-3AD203B41FA5}">
                      <a16:colId xmlns:a16="http://schemas.microsoft.com/office/drawing/2014/main" val="365064869"/>
                    </a:ext>
                  </a:extLst>
                </a:gridCol>
                <a:gridCol w="84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No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Name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Timecode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DCS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DEC1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00:30:00:00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DCS1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DEC2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DCS2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DEC3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DCS3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4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CG1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00:05:00:00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DCS4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5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MSW1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00:10:00:00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DCS5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465665" y="4149080"/>
            <a:ext cx="1604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current time</a:t>
            </a:r>
            <a:endParaRPr lang="ko-KR" alt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7123832" y="4226420"/>
            <a:ext cx="1908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Media playback control</a:t>
            </a:r>
            <a:endParaRPr lang="ko-KR" altLang="en-US" sz="1200" dirty="0"/>
          </a:p>
        </p:txBody>
      </p:sp>
      <p:sp>
        <p:nvSpPr>
          <p:cNvPr id="58" name="TextBox 57"/>
          <p:cNvSpPr txBox="1"/>
          <p:nvPr/>
        </p:nvSpPr>
        <p:spPr>
          <a:xfrm>
            <a:off x="1597112" y="5873945"/>
            <a:ext cx="9380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Device list</a:t>
            </a:r>
            <a:endParaRPr lang="ko-KR" altLang="en-US" sz="1200" dirty="0"/>
          </a:p>
        </p:txBody>
      </p:sp>
      <p:cxnSp>
        <p:nvCxnSpPr>
          <p:cNvPr id="59" name="직선 연결선 58"/>
          <p:cNvCxnSpPr>
            <a:cxnSpLocks noChangeShapeType="1"/>
            <a:endCxn id="58" idx="3"/>
          </p:cNvCxnSpPr>
          <p:nvPr/>
        </p:nvCxnSpPr>
        <p:spPr bwMode="auto">
          <a:xfrm flipH="1">
            <a:off x="2535189" y="6012445"/>
            <a:ext cx="92506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3" name="직사각형 62"/>
          <p:cNvSpPr/>
          <p:nvPr/>
        </p:nvSpPr>
        <p:spPr>
          <a:xfrm flipV="1">
            <a:off x="3514740" y="4869160"/>
            <a:ext cx="3316233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683568" y="4520153"/>
            <a:ext cx="23793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selected media folder</a:t>
            </a:r>
            <a:endParaRPr lang="ko-KR" altLang="en-US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436311" y="2575937"/>
            <a:ext cx="1695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media name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11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895350"/>
            <a:ext cx="1973039" cy="11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CG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49146" y="1086467"/>
            <a:ext cx="490605" cy="997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2548">
            <a:off x="2420529" y="685383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22284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Media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40915" y="1496896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62284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20675" y="1785007"/>
            <a:ext cx="3527589" cy="4596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40377"/>
              </p:ext>
            </p:extLst>
          </p:nvPr>
        </p:nvGraphicFramePr>
        <p:xfrm>
          <a:off x="3522771" y="4869160"/>
          <a:ext cx="3308203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3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File</a:t>
                      </a:r>
                      <a:r>
                        <a:rPr lang="en-US" altLang="ko-KR" sz="900" baseline="0" dirty="0" smtClean="0"/>
                        <a:t> Name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Duration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Path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P201703300001.mxf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00:30:00:00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P201703300002.mxf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P201703300003.mxf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00:20:00:00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P201703300004.mxf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00:05:00:00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86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P201703300005.mxf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900" dirty="0" smtClean="0"/>
                        <a:t>00:10:00:00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/>
                        <a:t>D:\Media\MXF</a:t>
                      </a:r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5259829" y="1124744"/>
            <a:ext cx="1015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CG preview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491880" y="2132856"/>
            <a:ext cx="3403079" cy="2016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597112" y="5873945"/>
            <a:ext cx="655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CG list</a:t>
            </a:r>
            <a:endParaRPr lang="ko-KR" altLang="en-US" sz="1200" dirty="0"/>
          </a:p>
        </p:txBody>
      </p:sp>
      <p:cxnSp>
        <p:nvCxnSpPr>
          <p:cNvPr id="59" name="직선 연결선 58"/>
          <p:cNvCxnSpPr>
            <a:cxnSpLocks noChangeShapeType="1"/>
            <a:endCxn id="58" idx="3"/>
          </p:cNvCxnSpPr>
          <p:nvPr/>
        </p:nvCxnSpPr>
        <p:spPr bwMode="auto">
          <a:xfrm flipH="1">
            <a:off x="2252997" y="6012445"/>
            <a:ext cx="1207252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3" name="직사각형 62"/>
          <p:cNvSpPr/>
          <p:nvPr/>
        </p:nvSpPr>
        <p:spPr>
          <a:xfrm flipV="1">
            <a:off x="3514740" y="4869160"/>
            <a:ext cx="3316233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501984" y="4520628"/>
            <a:ext cx="56596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Folder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139952" y="4520628"/>
            <a:ext cx="2691022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Folder name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6547020" y="4567945"/>
            <a:ext cx="226424" cy="19432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957846" y="4520153"/>
            <a:ext cx="2133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selected CG folder</a:t>
            </a:r>
            <a:endParaRPr lang="ko-KR" altLang="en-US" sz="1200" dirty="0"/>
          </a:p>
        </p:txBody>
      </p:sp>
      <p:cxnSp>
        <p:nvCxnSpPr>
          <p:cNvPr id="67" name="직선 연결선 66"/>
          <p:cNvCxnSpPr>
            <a:cxnSpLocks noChangeShapeType="1"/>
            <a:stCxn id="65" idx="1"/>
          </p:cNvCxnSpPr>
          <p:nvPr/>
        </p:nvCxnSpPr>
        <p:spPr bwMode="auto">
          <a:xfrm flipH="1">
            <a:off x="3069824" y="4665105"/>
            <a:ext cx="1070128" cy="1003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8" name="직사각형 67"/>
          <p:cNvSpPr/>
          <p:nvPr/>
        </p:nvSpPr>
        <p:spPr>
          <a:xfrm>
            <a:off x="4142285" y="4514874"/>
            <a:ext cx="2688689" cy="300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3509326" y="2150671"/>
            <a:ext cx="3366930" cy="19796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936" y="3410757"/>
            <a:ext cx="922602" cy="531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직사각형 49"/>
          <p:cNvSpPr/>
          <p:nvPr/>
        </p:nvSpPr>
        <p:spPr>
          <a:xfrm>
            <a:off x="3497058" y="4185785"/>
            <a:ext cx="281804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1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778862" y="4183322"/>
            <a:ext cx="285028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2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045084" y="4185785"/>
            <a:ext cx="285506" cy="28895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3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45" name="직선 연결선 44"/>
          <p:cNvCxnSpPr>
            <a:cxnSpLocks noChangeShapeType="1"/>
            <a:endCxn id="40" idx="1"/>
          </p:cNvCxnSpPr>
          <p:nvPr/>
        </p:nvCxnSpPr>
        <p:spPr bwMode="auto">
          <a:xfrm flipV="1">
            <a:off x="5259829" y="1263244"/>
            <a:ext cx="0" cy="108563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4" name="TextBox 53"/>
          <p:cNvSpPr txBox="1"/>
          <p:nvPr/>
        </p:nvSpPr>
        <p:spPr>
          <a:xfrm>
            <a:off x="1010873" y="4190593"/>
            <a:ext cx="2048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selected CG layer</a:t>
            </a:r>
            <a:endParaRPr lang="ko-KR" altLang="en-US" sz="1200" dirty="0"/>
          </a:p>
        </p:txBody>
      </p:sp>
      <p:cxnSp>
        <p:nvCxnSpPr>
          <p:cNvPr id="55" name="직선 연결선 54"/>
          <p:cNvCxnSpPr>
            <a:cxnSpLocks noChangeShapeType="1"/>
            <a:stCxn id="70" idx="1"/>
          </p:cNvCxnSpPr>
          <p:nvPr/>
        </p:nvCxnSpPr>
        <p:spPr bwMode="auto">
          <a:xfrm flipH="1">
            <a:off x="3069824" y="4329031"/>
            <a:ext cx="419769" cy="123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56" name="직사각형 55"/>
          <p:cNvSpPr/>
          <p:nvPr/>
        </p:nvSpPr>
        <p:spPr>
          <a:xfrm>
            <a:off x="3489593" y="1821042"/>
            <a:ext cx="340244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D:\Media\MXF\P201703300001.mxf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09627" y="2628804"/>
            <a:ext cx="14502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CG name</a:t>
            </a:r>
            <a:endParaRPr lang="ko-KR" altLang="en-US" sz="1200" dirty="0"/>
          </a:p>
        </p:txBody>
      </p:sp>
      <p:cxnSp>
        <p:nvCxnSpPr>
          <p:cNvPr id="61" name="직선 연결선 60"/>
          <p:cNvCxnSpPr>
            <a:cxnSpLocks noChangeShapeType="1"/>
            <a:stCxn id="56" idx="1"/>
          </p:cNvCxnSpPr>
          <p:nvPr/>
        </p:nvCxnSpPr>
        <p:spPr bwMode="auto">
          <a:xfrm flipH="1">
            <a:off x="3095332" y="1965519"/>
            <a:ext cx="394261" cy="76540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2" name="직사각형 61"/>
          <p:cNvSpPr/>
          <p:nvPr/>
        </p:nvSpPr>
        <p:spPr>
          <a:xfrm>
            <a:off x="3489593" y="1834646"/>
            <a:ext cx="3405366" cy="249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3489593" y="4183322"/>
            <a:ext cx="840997" cy="291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42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895350"/>
            <a:ext cx="1973039" cy="1188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23528" y="31147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5. Input Configuration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849146" y="1086467"/>
            <a:ext cx="490605" cy="997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9" name="Picture 200" descr="화살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52548">
            <a:off x="2420529" y="685383"/>
            <a:ext cx="1229266" cy="1206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/>
          <p:cNvSpPr/>
          <p:nvPr/>
        </p:nvSpPr>
        <p:spPr>
          <a:xfrm>
            <a:off x="3422284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Media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140915" y="1496896"/>
            <a:ext cx="720000" cy="28811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</a:rPr>
              <a:t>CG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862284" y="1496896"/>
            <a:ext cx="720000" cy="288111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bg1"/>
                </a:solidFill>
              </a:rPr>
              <a:t>Input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20675" y="1785007"/>
            <a:ext cx="3527589" cy="459632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259829" y="1124744"/>
            <a:ext cx="1015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CG preview</a:t>
            </a:r>
            <a:endParaRPr lang="ko-KR" altLang="en-US" sz="1200" dirty="0"/>
          </a:p>
        </p:txBody>
      </p:sp>
      <p:sp>
        <p:nvSpPr>
          <p:cNvPr id="39" name="직사각형 38"/>
          <p:cNvSpPr/>
          <p:nvPr/>
        </p:nvSpPr>
        <p:spPr>
          <a:xfrm>
            <a:off x="3491880" y="2420967"/>
            <a:ext cx="3403079" cy="2016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292999" y="5445224"/>
            <a:ext cx="1550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Input information</a:t>
            </a:r>
            <a:endParaRPr lang="ko-KR" altLang="en-US" sz="1200" dirty="0"/>
          </a:p>
        </p:txBody>
      </p:sp>
      <p:cxnSp>
        <p:nvCxnSpPr>
          <p:cNvPr id="59" name="직선 연결선 58"/>
          <p:cNvCxnSpPr>
            <a:cxnSpLocks noChangeShapeType="1"/>
          </p:cNvCxnSpPr>
          <p:nvPr/>
        </p:nvCxnSpPr>
        <p:spPr bwMode="auto">
          <a:xfrm flipH="1">
            <a:off x="2856623" y="5589240"/>
            <a:ext cx="603626" cy="0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5" name="직사각형 64"/>
          <p:cNvSpPr/>
          <p:nvPr/>
        </p:nvSpPr>
        <p:spPr>
          <a:xfrm>
            <a:off x="3509152" y="4869160"/>
            <a:ext cx="3321821" cy="13681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 smtClean="0">
                <a:solidFill>
                  <a:schemeClr val="tx1"/>
                </a:solidFill>
              </a:rPr>
              <a:t>Input information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pic>
        <p:nvPicPr>
          <p:cNvPr id="47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39" y="2447987"/>
            <a:ext cx="3377293" cy="19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직사각형 55"/>
          <p:cNvSpPr/>
          <p:nvPr/>
        </p:nvSpPr>
        <p:spPr>
          <a:xfrm>
            <a:off x="3489593" y="1987918"/>
            <a:ext cx="3402440" cy="2889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</a:rPr>
              <a:t>Video </a:t>
            </a:r>
            <a:r>
              <a:rPr lang="en-US" altLang="ko-KR" sz="900" dirty="0" smtClean="0">
                <a:solidFill>
                  <a:schemeClr val="tx1"/>
                </a:solidFill>
              </a:rPr>
              <a:t>&amp; Audio device </a:t>
            </a:r>
            <a:r>
              <a:rPr lang="en-US" altLang="ko-KR" sz="900" dirty="0">
                <a:solidFill>
                  <a:schemeClr val="tx1"/>
                </a:solidFill>
              </a:rPr>
              <a:t>name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909050" y="2863969"/>
            <a:ext cx="2150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Current input device name</a:t>
            </a:r>
            <a:endParaRPr lang="ko-KR" altLang="en-US" sz="1200" dirty="0"/>
          </a:p>
        </p:txBody>
      </p:sp>
      <p:cxnSp>
        <p:nvCxnSpPr>
          <p:cNvPr id="61" name="직선 연결선 60"/>
          <p:cNvCxnSpPr>
            <a:cxnSpLocks noChangeShapeType="1"/>
            <a:stCxn id="56" idx="1"/>
          </p:cNvCxnSpPr>
          <p:nvPr/>
        </p:nvCxnSpPr>
        <p:spPr bwMode="auto">
          <a:xfrm flipH="1">
            <a:off x="3095332" y="2132395"/>
            <a:ext cx="394261" cy="765401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62" name="직사각형 61"/>
          <p:cNvSpPr/>
          <p:nvPr/>
        </p:nvSpPr>
        <p:spPr>
          <a:xfrm>
            <a:off x="3489593" y="2001522"/>
            <a:ext cx="3405366" cy="249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>
            <a:cxnSpLocks noChangeShapeType="1"/>
            <a:endCxn id="40" idx="1"/>
          </p:cNvCxnSpPr>
          <p:nvPr/>
        </p:nvCxnSpPr>
        <p:spPr bwMode="auto">
          <a:xfrm flipV="1">
            <a:off x="5259829" y="1263244"/>
            <a:ext cx="0" cy="1445676"/>
          </a:xfrm>
          <a:prstGeom prst="line">
            <a:avLst/>
          </a:prstGeom>
          <a:noFill/>
          <a:ln w="19050" algn="ctr">
            <a:solidFill>
              <a:srgbClr val="FF0000"/>
            </a:solidFill>
            <a:round/>
            <a:headEnd type="oval" w="med" len="med"/>
            <a:tailEnd type="oval" w="med" len="med"/>
          </a:ln>
        </p:spPr>
      </p:cxnSp>
      <p:sp>
        <p:nvSpPr>
          <p:cNvPr id="15" name="이등변 삼각형 14"/>
          <p:cNvSpPr/>
          <p:nvPr/>
        </p:nvSpPr>
        <p:spPr>
          <a:xfrm rot="10800000">
            <a:off x="6604550" y="2035235"/>
            <a:ext cx="226424" cy="19432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 flipV="1">
            <a:off x="3514740" y="4869160"/>
            <a:ext cx="3316233" cy="1368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1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4366</TotalTime>
  <Words>268</Words>
  <Application>Microsoft Office PowerPoint</Application>
  <PresentationFormat>화면 슬라이드 쇼(4:3)</PresentationFormat>
  <Paragraphs>179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이 상봉</cp:lastModifiedBy>
  <cp:revision>94</cp:revision>
  <dcterms:created xsi:type="dcterms:W3CDTF">2017-03-28T06:47:58Z</dcterms:created>
  <dcterms:modified xsi:type="dcterms:W3CDTF">2020-10-14T02:20:32Z</dcterms:modified>
</cp:coreProperties>
</file>